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7"/>
  </p:notesMasterIdLst>
  <p:sldIdLst>
    <p:sldId id="256" r:id="rId3"/>
    <p:sldId id="384" r:id="rId4"/>
    <p:sldId id="345" r:id="rId5"/>
    <p:sldId id="385" r:id="rId6"/>
    <p:sldId id="346" r:id="rId7"/>
    <p:sldId id="381" r:id="rId8"/>
    <p:sldId id="382" r:id="rId9"/>
    <p:sldId id="383" r:id="rId10"/>
    <p:sldId id="389" r:id="rId11"/>
    <p:sldId id="395" r:id="rId12"/>
    <p:sldId id="411" r:id="rId13"/>
    <p:sldId id="412" r:id="rId14"/>
    <p:sldId id="399" r:id="rId15"/>
    <p:sldId id="347" r:id="rId16"/>
    <p:sldId id="390" r:id="rId17"/>
    <p:sldId id="392" r:id="rId18"/>
    <p:sldId id="417" r:id="rId19"/>
    <p:sldId id="398" r:id="rId20"/>
    <p:sldId id="388" r:id="rId21"/>
    <p:sldId id="394" r:id="rId22"/>
    <p:sldId id="400" r:id="rId23"/>
    <p:sldId id="396" r:id="rId24"/>
    <p:sldId id="401" r:id="rId25"/>
    <p:sldId id="402" r:id="rId26"/>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E62AB2-D09E-4D1A-92A9-F4F758AEE000}" type="datetimeFigureOut">
              <a:rPr lang="fi-FI" smtClean="0"/>
              <a:t>20.2.2019</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132B33-0386-4F95-BB8C-8A7AE8AF6705}" type="slidenum">
              <a:rPr lang="fi-FI" smtClean="0"/>
              <a:t>‹#›</a:t>
            </a:fld>
            <a:endParaRPr lang="fi-FI"/>
          </a:p>
        </p:txBody>
      </p:sp>
    </p:spTree>
    <p:extLst>
      <p:ext uri="{BB962C8B-B14F-4D97-AF65-F5344CB8AC3E}">
        <p14:creationId xmlns:p14="http://schemas.microsoft.com/office/powerpoint/2010/main" val="1382027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a:extLst>
              <a:ext uri="{FF2B5EF4-FFF2-40B4-BE49-F238E27FC236}">
                <a16:creationId xmlns:a16="http://schemas.microsoft.com/office/drawing/2014/main" id="{A2FAE488-DD25-4A56-AAE9-462340A8BBAB}"/>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99E89AF-DB76-494A-BD8A-1C7A96303B3B}" type="slidenum">
              <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3971" name="Rectangle 2">
            <a:extLst>
              <a:ext uri="{FF2B5EF4-FFF2-40B4-BE49-F238E27FC236}">
                <a16:creationId xmlns:a16="http://schemas.microsoft.com/office/drawing/2014/main" id="{29560562-C13D-4797-9D06-08DC06D599BC}"/>
              </a:ext>
            </a:extLst>
          </p:cNvPr>
          <p:cNvSpPr>
            <a:spLocks noGrp="1" noRot="1" noChangeAspect="1" noChangeArrowheads="1" noTextEdit="1"/>
          </p:cNvSpPr>
          <p:nvPr>
            <p:ph type="sldImg"/>
          </p:nvPr>
        </p:nvSpPr>
        <p:spPr>
          <a:ln/>
        </p:spPr>
      </p:sp>
      <p:sp>
        <p:nvSpPr>
          <p:cNvPr id="83972" name="Rectangle 3">
            <a:extLst>
              <a:ext uri="{FF2B5EF4-FFF2-40B4-BE49-F238E27FC236}">
                <a16:creationId xmlns:a16="http://schemas.microsoft.com/office/drawing/2014/main" id="{D89D78E1-E657-4CA3-BB27-115640752B09}"/>
              </a:ext>
            </a:extLst>
          </p:cNvPr>
          <p:cNvSpPr>
            <a:spLocks noGrp="1" noChangeArrowheads="1"/>
          </p:cNvSpPr>
          <p:nvPr>
            <p:ph type="body" idx="1"/>
          </p:nvPr>
        </p:nvSpPr>
        <p:spPr>
          <a:noFill/>
        </p:spPr>
        <p:txBody>
          <a:bodyPr/>
          <a:lstStyle/>
          <a:p>
            <a:pPr eaLnBrk="1" hangingPunct="1"/>
            <a:endParaRPr lang="de-AT" altLang="de-DE">
              <a:latin typeface="Arial" panose="020B0604020202020204" pitchFamily="34" charset="0"/>
            </a:endParaRPr>
          </a:p>
        </p:txBody>
      </p:sp>
    </p:spTree>
    <p:extLst>
      <p:ext uri="{BB962C8B-B14F-4D97-AF65-F5344CB8AC3E}">
        <p14:creationId xmlns:p14="http://schemas.microsoft.com/office/powerpoint/2010/main" val="511313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a:extLst>
              <a:ext uri="{FF2B5EF4-FFF2-40B4-BE49-F238E27FC236}">
                <a16:creationId xmlns:a16="http://schemas.microsoft.com/office/drawing/2014/main" id="{A3E35EA5-0A41-4AAD-9FDD-EBE2E1DA04ED}"/>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87B8892-99AD-4C70-A873-2845E65293A2}" type="slidenum">
              <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2403" name="Rectangle 2">
            <a:extLst>
              <a:ext uri="{FF2B5EF4-FFF2-40B4-BE49-F238E27FC236}">
                <a16:creationId xmlns:a16="http://schemas.microsoft.com/office/drawing/2014/main" id="{89E86687-BD58-43E5-9B6F-207CBA3316F4}"/>
              </a:ext>
            </a:extLst>
          </p:cNvPr>
          <p:cNvSpPr>
            <a:spLocks noGrp="1" noRot="1" noChangeAspect="1" noChangeArrowheads="1" noTextEdit="1"/>
          </p:cNvSpPr>
          <p:nvPr>
            <p:ph type="sldImg"/>
          </p:nvPr>
        </p:nvSpPr>
        <p:spPr>
          <a:ln/>
        </p:spPr>
      </p:sp>
      <p:sp>
        <p:nvSpPr>
          <p:cNvPr id="102404" name="Rectangle 3">
            <a:extLst>
              <a:ext uri="{FF2B5EF4-FFF2-40B4-BE49-F238E27FC236}">
                <a16:creationId xmlns:a16="http://schemas.microsoft.com/office/drawing/2014/main" id="{E5163CB6-69ED-4CD2-BC06-A63305C2819E}"/>
              </a:ext>
            </a:extLst>
          </p:cNvPr>
          <p:cNvSpPr>
            <a:spLocks noGrp="1" noChangeArrowheads="1"/>
          </p:cNvSpPr>
          <p:nvPr>
            <p:ph type="body" idx="1"/>
          </p:nvPr>
        </p:nvSpPr>
        <p:spPr>
          <a:noFill/>
        </p:spPr>
        <p:txBody>
          <a:bodyPr/>
          <a:lstStyle/>
          <a:p>
            <a:pPr eaLnBrk="1" hangingPunct="1"/>
            <a:endParaRPr lang="de-AT" altLang="de-DE">
              <a:latin typeface="Arial" panose="020B0604020202020204" pitchFamily="34" charset="0"/>
            </a:endParaRPr>
          </a:p>
        </p:txBody>
      </p:sp>
    </p:spTree>
    <p:extLst>
      <p:ext uri="{BB962C8B-B14F-4D97-AF65-F5344CB8AC3E}">
        <p14:creationId xmlns:p14="http://schemas.microsoft.com/office/powerpoint/2010/main" val="36855888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a:extLst>
              <a:ext uri="{FF2B5EF4-FFF2-40B4-BE49-F238E27FC236}">
                <a16:creationId xmlns:a16="http://schemas.microsoft.com/office/drawing/2014/main" id="{3F3514BD-7EEE-4874-B50F-2004141D468E}"/>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2D483E1-CA8C-46BA-8EC3-A4F7BFEB6CA1}" type="slidenum">
              <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4451" name="Rectangle 2">
            <a:extLst>
              <a:ext uri="{FF2B5EF4-FFF2-40B4-BE49-F238E27FC236}">
                <a16:creationId xmlns:a16="http://schemas.microsoft.com/office/drawing/2014/main" id="{6A94C365-691E-49F8-B2E0-591C7A8A91CA}"/>
              </a:ext>
            </a:extLst>
          </p:cNvPr>
          <p:cNvSpPr>
            <a:spLocks noGrp="1" noRot="1" noChangeAspect="1" noChangeArrowheads="1" noTextEdit="1"/>
          </p:cNvSpPr>
          <p:nvPr>
            <p:ph type="sldImg"/>
          </p:nvPr>
        </p:nvSpPr>
        <p:spPr>
          <a:ln/>
        </p:spPr>
      </p:sp>
      <p:sp>
        <p:nvSpPr>
          <p:cNvPr id="104452" name="Rectangle 3">
            <a:extLst>
              <a:ext uri="{FF2B5EF4-FFF2-40B4-BE49-F238E27FC236}">
                <a16:creationId xmlns:a16="http://schemas.microsoft.com/office/drawing/2014/main" id="{6E4C3BE9-7C14-409B-8EEF-E52D7967C0DA}"/>
              </a:ext>
            </a:extLst>
          </p:cNvPr>
          <p:cNvSpPr>
            <a:spLocks noGrp="1" noChangeArrowheads="1"/>
          </p:cNvSpPr>
          <p:nvPr>
            <p:ph type="body" idx="1"/>
          </p:nvPr>
        </p:nvSpPr>
        <p:spPr>
          <a:noFill/>
        </p:spPr>
        <p:txBody>
          <a:bodyPr/>
          <a:lstStyle/>
          <a:p>
            <a:pPr eaLnBrk="1" hangingPunct="1"/>
            <a:endParaRPr lang="de-AT" altLang="de-DE">
              <a:latin typeface="Arial" panose="020B0604020202020204" pitchFamily="34" charset="0"/>
            </a:endParaRPr>
          </a:p>
        </p:txBody>
      </p:sp>
    </p:spTree>
    <p:extLst>
      <p:ext uri="{BB962C8B-B14F-4D97-AF65-F5344CB8AC3E}">
        <p14:creationId xmlns:p14="http://schemas.microsoft.com/office/powerpoint/2010/main" val="22272321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a:extLst>
              <a:ext uri="{FF2B5EF4-FFF2-40B4-BE49-F238E27FC236}">
                <a16:creationId xmlns:a16="http://schemas.microsoft.com/office/drawing/2014/main" id="{E2DA1B93-BACF-4328-86E0-225D2EF3AECB}"/>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00C9E49-9D8E-438C-96D3-D9873C9B169A}" type="slidenum">
              <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6499" name="Rectangle 2">
            <a:extLst>
              <a:ext uri="{FF2B5EF4-FFF2-40B4-BE49-F238E27FC236}">
                <a16:creationId xmlns:a16="http://schemas.microsoft.com/office/drawing/2014/main" id="{6134A7FF-E270-4F01-B663-EBEA4EAB2C25}"/>
              </a:ext>
            </a:extLst>
          </p:cNvPr>
          <p:cNvSpPr>
            <a:spLocks noGrp="1" noRot="1" noChangeAspect="1" noChangeArrowheads="1" noTextEdit="1"/>
          </p:cNvSpPr>
          <p:nvPr>
            <p:ph type="sldImg"/>
          </p:nvPr>
        </p:nvSpPr>
        <p:spPr>
          <a:ln/>
        </p:spPr>
      </p:sp>
      <p:sp>
        <p:nvSpPr>
          <p:cNvPr id="106500" name="Rectangle 3">
            <a:extLst>
              <a:ext uri="{FF2B5EF4-FFF2-40B4-BE49-F238E27FC236}">
                <a16:creationId xmlns:a16="http://schemas.microsoft.com/office/drawing/2014/main" id="{E5B022D9-79B9-4DAF-A134-49FD3D54BE27}"/>
              </a:ext>
            </a:extLst>
          </p:cNvPr>
          <p:cNvSpPr>
            <a:spLocks noGrp="1" noChangeArrowheads="1"/>
          </p:cNvSpPr>
          <p:nvPr>
            <p:ph type="body" idx="1"/>
          </p:nvPr>
        </p:nvSpPr>
        <p:spPr>
          <a:noFill/>
        </p:spPr>
        <p:txBody>
          <a:bodyPr/>
          <a:lstStyle/>
          <a:p>
            <a:pPr eaLnBrk="1" hangingPunct="1"/>
            <a:endParaRPr lang="de-AT" altLang="de-DE">
              <a:latin typeface="Arial" panose="020B0604020202020204" pitchFamily="34" charset="0"/>
            </a:endParaRPr>
          </a:p>
        </p:txBody>
      </p:sp>
    </p:spTree>
    <p:extLst>
      <p:ext uri="{BB962C8B-B14F-4D97-AF65-F5344CB8AC3E}">
        <p14:creationId xmlns:p14="http://schemas.microsoft.com/office/powerpoint/2010/main" val="5615002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a:extLst>
              <a:ext uri="{FF2B5EF4-FFF2-40B4-BE49-F238E27FC236}">
                <a16:creationId xmlns:a16="http://schemas.microsoft.com/office/drawing/2014/main" id="{49262B7F-18A1-4E7D-8152-680E69F221D7}"/>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B17E7D1-C31A-4068-8382-2EB3E9FFE0B7}" type="slidenum">
              <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8547" name="Rectangle 2">
            <a:extLst>
              <a:ext uri="{FF2B5EF4-FFF2-40B4-BE49-F238E27FC236}">
                <a16:creationId xmlns:a16="http://schemas.microsoft.com/office/drawing/2014/main" id="{9B72DEE0-F192-4178-A2AD-C4971C408218}"/>
              </a:ext>
            </a:extLst>
          </p:cNvPr>
          <p:cNvSpPr>
            <a:spLocks noGrp="1" noRot="1" noChangeAspect="1" noChangeArrowheads="1" noTextEdit="1"/>
          </p:cNvSpPr>
          <p:nvPr>
            <p:ph type="sldImg"/>
          </p:nvPr>
        </p:nvSpPr>
        <p:spPr>
          <a:ln/>
        </p:spPr>
      </p:sp>
      <p:sp>
        <p:nvSpPr>
          <p:cNvPr id="108548" name="Rectangle 3">
            <a:extLst>
              <a:ext uri="{FF2B5EF4-FFF2-40B4-BE49-F238E27FC236}">
                <a16:creationId xmlns:a16="http://schemas.microsoft.com/office/drawing/2014/main" id="{F7B168DE-C740-4F7F-A80A-AA1C1EAA74AE}"/>
              </a:ext>
            </a:extLst>
          </p:cNvPr>
          <p:cNvSpPr>
            <a:spLocks noGrp="1" noChangeArrowheads="1"/>
          </p:cNvSpPr>
          <p:nvPr>
            <p:ph type="body" idx="1"/>
          </p:nvPr>
        </p:nvSpPr>
        <p:spPr>
          <a:noFill/>
        </p:spPr>
        <p:txBody>
          <a:bodyPr/>
          <a:lstStyle/>
          <a:p>
            <a:pPr eaLnBrk="1" hangingPunct="1"/>
            <a:endParaRPr lang="de-AT" altLang="de-DE">
              <a:latin typeface="Arial" panose="020B0604020202020204" pitchFamily="34" charset="0"/>
            </a:endParaRPr>
          </a:p>
        </p:txBody>
      </p:sp>
    </p:spTree>
    <p:extLst>
      <p:ext uri="{BB962C8B-B14F-4D97-AF65-F5344CB8AC3E}">
        <p14:creationId xmlns:p14="http://schemas.microsoft.com/office/powerpoint/2010/main" val="16691190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a:extLst>
              <a:ext uri="{FF2B5EF4-FFF2-40B4-BE49-F238E27FC236}">
                <a16:creationId xmlns:a16="http://schemas.microsoft.com/office/drawing/2014/main" id="{278AAC96-E829-41D1-8988-F3B5246337EC}"/>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8B86888-85C3-49D1-8CB3-0218D9E369BA}" type="slidenum">
              <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10595" name="Rectangle 2">
            <a:extLst>
              <a:ext uri="{FF2B5EF4-FFF2-40B4-BE49-F238E27FC236}">
                <a16:creationId xmlns:a16="http://schemas.microsoft.com/office/drawing/2014/main" id="{8241B289-EE74-4721-833F-BBBD1D37ABB7}"/>
              </a:ext>
            </a:extLst>
          </p:cNvPr>
          <p:cNvSpPr>
            <a:spLocks noGrp="1" noRot="1" noChangeAspect="1" noChangeArrowheads="1" noTextEdit="1"/>
          </p:cNvSpPr>
          <p:nvPr>
            <p:ph type="sldImg"/>
          </p:nvPr>
        </p:nvSpPr>
        <p:spPr>
          <a:ln/>
        </p:spPr>
      </p:sp>
      <p:sp>
        <p:nvSpPr>
          <p:cNvPr id="110596" name="Rectangle 3">
            <a:extLst>
              <a:ext uri="{FF2B5EF4-FFF2-40B4-BE49-F238E27FC236}">
                <a16:creationId xmlns:a16="http://schemas.microsoft.com/office/drawing/2014/main" id="{2CE101FC-9A23-4D8B-A27A-A764C0B64626}"/>
              </a:ext>
            </a:extLst>
          </p:cNvPr>
          <p:cNvSpPr>
            <a:spLocks noGrp="1" noChangeArrowheads="1"/>
          </p:cNvSpPr>
          <p:nvPr>
            <p:ph type="body" idx="1"/>
          </p:nvPr>
        </p:nvSpPr>
        <p:spPr>
          <a:noFill/>
        </p:spPr>
        <p:txBody>
          <a:bodyPr/>
          <a:lstStyle/>
          <a:p>
            <a:pPr eaLnBrk="1" hangingPunct="1"/>
            <a:endParaRPr lang="de-AT" altLang="de-DE">
              <a:latin typeface="Arial" panose="020B0604020202020204" pitchFamily="34" charset="0"/>
            </a:endParaRPr>
          </a:p>
        </p:txBody>
      </p:sp>
    </p:spTree>
    <p:extLst>
      <p:ext uri="{BB962C8B-B14F-4D97-AF65-F5344CB8AC3E}">
        <p14:creationId xmlns:p14="http://schemas.microsoft.com/office/powerpoint/2010/main" val="5547450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a:extLst>
              <a:ext uri="{FF2B5EF4-FFF2-40B4-BE49-F238E27FC236}">
                <a16:creationId xmlns:a16="http://schemas.microsoft.com/office/drawing/2014/main" id="{205CD904-5374-4E21-B463-83432794A2AA}"/>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F5D2632-CBF5-41EE-8FA0-B4C1CB27D9E0}" type="slidenum">
              <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12643" name="Rectangle 2">
            <a:extLst>
              <a:ext uri="{FF2B5EF4-FFF2-40B4-BE49-F238E27FC236}">
                <a16:creationId xmlns:a16="http://schemas.microsoft.com/office/drawing/2014/main" id="{F93E94B9-34C3-465B-A8BB-03E69505EAC3}"/>
              </a:ext>
            </a:extLst>
          </p:cNvPr>
          <p:cNvSpPr>
            <a:spLocks noGrp="1" noRot="1" noChangeAspect="1" noChangeArrowheads="1" noTextEdit="1"/>
          </p:cNvSpPr>
          <p:nvPr>
            <p:ph type="sldImg"/>
          </p:nvPr>
        </p:nvSpPr>
        <p:spPr>
          <a:ln/>
        </p:spPr>
      </p:sp>
      <p:sp>
        <p:nvSpPr>
          <p:cNvPr id="112644" name="Rectangle 3">
            <a:extLst>
              <a:ext uri="{FF2B5EF4-FFF2-40B4-BE49-F238E27FC236}">
                <a16:creationId xmlns:a16="http://schemas.microsoft.com/office/drawing/2014/main" id="{C37B965E-F470-4262-9D94-D12EF0DAA3B3}"/>
              </a:ext>
            </a:extLst>
          </p:cNvPr>
          <p:cNvSpPr>
            <a:spLocks noGrp="1" noChangeArrowheads="1"/>
          </p:cNvSpPr>
          <p:nvPr>
            <p:ph type="body" idx="1"/>
          </p:nvPr>
        </p:nvSpPr>
        <p:spPr>
          <a:noFill/>
        </p:spPr>
        <p:txBody>
          <a:bodyPr/>
          <a:lstStyle/>
          <a:p>
            <a:pPr eaLnBrk="1" hangingPunct="1"/>
            <a:endParaRPr lang="de-AT" altLang="de-DE">
              <a:latin typeface="Arial" panose="020B0604020202020204" pitchFamily="34" charset="0"/>
            </a:endParaRPr>
          </a:p>
        </p:txBody>
      </p:sp>
    </p:spTree>
    <p:extLst>
      <p:ext uri="{BB962C8B-B14F-4D97-AF65-F5344CB8AC3E}">
        <p14:creationId xmlns:p14="http://schemas.microsoft.com/office/powerpoint/2010/main" val="11002646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a:extLst>
              <a:ext uri="{FF2B5EF4-FFF2-40B4-BE49-F238E27FC236}">
                <a16:creationId xmlns:a16="http://schemas.microsoft.com/office/drawing/2014/main" id="{1C8C802E-14E8-4550-BB9B-3E381AF13E60}"/>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80B76EB-80F8-445E-AD6D-140E1AB155A2}" type="slidenum">
              <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14691" name="Rectangle 2">
            <a:extLst>
              <a:ext uri="{FF2B5EF4-FFF2-40B4-BE49-F238E27FC236}">
                <a16:creationId xmlns:a16="http://schemas.microsoft.com/office/drawing/2014/main" id="{5D7EC649-6E73-4DBA-924A-404A5684EAE2}"/>
              </a:ext>
            </a:extLst>
          </p:cNvPr>
          <p:cNvSpPr>
            <a:spLocks noGrp="1" noRot="1" noChangeAspect="1" noChangeArrowheads="1" noTextEdit="1"/>
          </p:cNvSpPr>
          <p:nvPr>
            <p:ph type="sldImg"/>
          </p:nvPr>
        </p:nvSpPr>
        <p:spPr>
          <a:ln/>
        </p:spPr>
      </p:sp>
      <p:sp>
        <p:nvSpPr>
          <p:cNvPr id="114692" name="Rectangle 3">
            <a:extLst>
              <a:ext uri="{FF2B5EF4-FFF2-40B4-BE49-F238E27FC236}">
                <a16:creationId xmlns:a16="http://schemas.microsoft.com/office/drawing/2014/main" id="{6DCEE26E-F3D1-459F-B539-48BFD0202C41}"/>
              </a:ext>
            </a:extLst>
          </p:cNvPr>
          <p:cNvSpPr>
            <a:spLocks noGrp="1" noChangeArrowheads="1"/>
          </p:cNvSpPr>
          <p:nvPr>
            <p:ph type="body" idx="1"/>
          </p:nvPr>
        </p:nvSpPr>
        <p:spPr>
          <a:noFill/>
        </p:spPr>
        <p:txBody>
          <a:bodyPr/>
          <a:lstStyle/>
          <a:p>
            <a:pPr eaLnBrk="1" hangingPunct="1"/>
            <a:endParaRPr lang="de-AT" altLang="de-DE">
              <a:latin typeface="Arial" panose="020B0604020202020204" pitchFamily="34" charset="0"/>
            </a:endParaRPr>
          </a:p>
        </p:txBody>
      </p:sp>
    </p:spTree>
    <p:extLst>
      <p:ext uri="{BB962C8B-B14F-4D97-AF65-F5344CB8AC3E}">
        <p14:creationId xmlns:p14="http://schemas.microsoft.com/office/powerpoint/2010/main" val="13603700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a:extLst>
              <a:ext uri="{FF2B5EF4-FFF2-40B4-BE49-F238E27FC236}">
                <a16:creationId xmlns:a16="http://schemas.microsoft.com/office/drawing/2014/main" id="{1CCAF02E-E8C3-4E0D-85B7-22E5EF930221}"/>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139B2AD-4D80-41A3-8438-C00FD6CB1090}" type="slidenum">
              <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16739" name="Rectangle 2">
            <a:extLst>
              <a:ext uri="{FF2B5EF4-FFF2-40B4-BE49-F238E27FC236}">
                <a16:creationId xmlns:a16="http://schemas.microsoft.com/office/drawing/2014/main" id="{6B3188BC-C0AC-4CC1-A3CC-22F9A80F2BC6}"/>
              </a:ext>
            </a:extLst>
          </p:cNvPr>
          <p:cNvSpPr>
            <a:spLocks noGrp="1" noRot="1" noChangeAspect="1" noChangeArrowheads="1" noTextEdit="1"/>
          </p:cNvSpPr>
          <p:nvPr>
            <p:ph type="sldImg"/>
          </p:nvPr>
        </p:nvSpPr>
        <p:spPr>
          <a:ln/>
        </p:spPr>
      </p:sp>
      <p:sp>
        <p:nvSpPr>
          <p:cNvPr id="116740" name="Rectangle 3">
            <a:extLst>
              <a:ext uri="{FF2B5EF4-FFF2-40B4-BE49-F238E27FC236}">
                <a16:creationId xmlns:a16="http://schemas.microsoft.com/office/drawing/2014/main" id="{F942289F-77A1-42AC-A8A5-FE734578CAC1}"/>
              </a:ext>
            </a:extLst>
          </p:cNvPr>
          <p:cNvSpPr>
            <a:spLocks noGrp="1" noChangeArrowheads="1"/>
          </p:cNvSpPr>
          <p:nvPr>
            <p:ph type="body" idx="1"/>
          </p:nvPr>
        </p:nvSpPr>
        <p:spPr>
          <a:noFill/>
        </p:spPr>
        <p:txBody>
          <a:bodyPr/>
          <a:lstStyle/>
          <a:p>
            <a:pPr eaLnBrk="1" hangingPunct="1"/>
            <a:endParaRPr lang="de-AT" altLang="de-DE">
              <a:latin typeface="Arial" panose="020B0604020202020204" pitchFamily="34" charset="0"/>
            </a:endParaRPr>
          </a:p>
        </p:txBody>
      </p:sp>
    </p:spTree>
    <p:extLst>
      <p:ext uri="{BB962C8B-B14F-4D97-AF65-F5344CB8AC3E}">
        <p14:creationId xmlns:p14="http://schemas.microsoft.com/office/powerpoint/2010/main" val="19155058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a:extLst>
              <a:ext uri="{FF2B5EF4-FFF2-40B4-BE49-F238E27FC236}">
                <a16:creationId xmlns:a16="http://schemas.microsoft.com/office/drawing/2014/main" id="{2810EDE5-78EA-4872-9B83-EA767D2A3A46}"/>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3E4DFD2-E410-4B17-AF88-E07FC14CD105}" type="slidenum">
              <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18787" name="Rectangle 2">
            <a:extLst>
              <a:ext uri="{FF2B5EF4-FFF2-40B4-BE49-F238E27FC236}">
                <a16:creationId xmlns:a16="http://schemas.microsoft.com/office/drawing/2014/main" id="{0B5F9A34-769D-4969-9FC9-6411DC0A3244}"/>
              </a:ext>
            </a:extLst>
          </p:cNvPr>
          <p:cNvSpPr>
            <a:spLocks noGrp="1" noRot="1" noChangeAspect="1" noChangeArrowheads="1" noTextEdit="1"/>
          </p:cNvSpPr>
          <p:nvPr>
            <p:ph type="sldImg"/>
          </p:nvPr>
        </p:nvSpPr>
        <p:spPr>
          <a:ln/>
        </p:spPr>
      </p:sp>
      <p:sp>
        <p:nvSpPr>
          <p:cNvPr id="118788" name="Rectangle 3">
            <a:extLst>
              <a:ext uri="{FF2B5EF4-FFF2-40B4-BE49-F238E27FC236}">
                <a16:creationId xmlns:a16="http://schemas.microsoft.com/office/drawing/2014/main" id="{1CB52C51-C884-4439-AF0B-BF25CFB9C448}"/>
              </a:ext>
            </a:extLst>
          </p:cNvPr>
          <p:cNvSpPr>
            <a:spLocks noGrp="1" noChangeArrowheads="1"/>
          </p:cNvSpPr>
          <p:nvPr>
            <p:ph type="body" idx="1"/>
          </p:nvPr>
        </p:nvSpPr>
        <p:spPr>
          <a:noFill/>
        </p:spPr>
        <p:txBody>
          <a:bodyPr/>
          <a:lstStyle/>
          <a:p>
            <a:pPr eaLnBrk="1" hangingPunct="1"/>
            <a:endParaRPr lang="de-AT" altLang="de-DE">
              <a:latin typeface="Arial" panose="020B0604020202020204" pitchFamily="34" charset="0"/>
            </a:endParaRPr>
          </a:p>
        </p:txBody>
      </p:sp>
    </p:spTree>
    <p:extLst>
      <p:ext uri="{BB962C8B-B14F-4D97-AF65-F5344CB8AC3E}">
        <p14:creationId xmlns:p14="http://schemas.microsoft.com/office/powerpoint/2010/main" val="31432391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a:extLst>
              <a:ext uri="{FF2B5EF4-FFF2-40B4-BE49-F238E27FC236}">
                <a16:creationId xmlns:a16="http://schemas.microsoft.com/office/drawing/2014/main" id="{3BD7215F-90FE-43C1-A821-AB67B05546DB}"/>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1AF8B13-F470-4338-B3E5-C8C842F9FED6}" type="slidenum">
              <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0835" name="Rectangle 2">
            <a:extLst>
              <a:ext uri="{FF2B5EF4-FFF2-40B4-BE49-F238E27FC236}">
                <a16:creationId xmlns:a16="http://schemas.microsoft.com/office/drawing/2014/main" id="{E1ABF365-FFC3-4C18-9A56-E9808520CDB4}"/>
              </a:ext>
            </a:extLst>
          </p:cNvPr>
          <p:cNvSpPr>
            <a:spLocks noGrp="1" noRot="1" noChangeAspect="1" noChangeArrowheads="1" noTextEdit="1"/>
          </p:cNvSpPr>
          <p:nvPr>
            <p:ph type="sldImg"/>
          </p:nvPr>
        </p:nvSpPr>
        <p:spPr>
          <a:ln/>
        </p:spPr>
      </p:sp>
      <p:sp>
        <p:nvSpPr>
          <p:cNvPr id="120836" name="Rectangle 3">
            <a:extLst>
              <a:ext uri="{FF2B5EF4-FFF2-40B4-BE49-F238E27FC236}">
                <a16:creationId xmlns:a16="http://schemas.microsoft.com/office/drawing/2014/main" id="{402D4B50-7102-4A0D-AAA4-CD55DB0CB1AD}"/>
              </a:ext>
            </a:extLst>
          </p:cNvPr>
          <p:cNvSpPr>
            <a:spLocks noGrp="1" noChangeArrowheads="1"/>
          </p:cNvSpPr>
          <p:nvPr>
            <p:ph type="body" idx="1"/>
          </p:nvPr>
        </p:nvSpPr>
        <p:spPr>
          <a:noFill/>
        </p:spPr>
        <p:txBody>
          <a:bodyPr/>
          <a:lstStyle/>
          <a:p>
            <a:pPr eaLnBrk="1" hangingPunct="1"/>
            <a:endParaRPr lang="de-AT" altLang="de-DE">
              <a:latin typeface="Arial" panose="020B0604020202020204" pitchFamily="34" charset="0"/>
            </a:endParaRPr>
          </a:p>
        </p:txBody>
      </p:sp>
    </p:spTree>
    <p:extLst>
      <p:ext uri="{BB962C8B-B14F-4D97-AF65-F5344CB8AC3E}">
        <p14:creationId xmlns:p14="http://schemas.microsoft.com/office/powerpoint/2010/main" val="1008055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a:extLst>
              <a:ext uri="{FF2B5EF4-FFF2-40B4-BE49-F238E27FC236}">
                <a16:creationId xmlns:a16="http://schemas.microsoft.com/office/drawing/2014/main" id="{C9C2C0BB-1654-4615-8D77-89121FDFCD2C}"/>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2920777-0D3D-4B75-9029-33AFAB04C607}" type="slidenum">
              <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6019" name="Rectangle 2">
            <a:extLst>
              <a:ext uri="{FF2B5EF4-FFF2-40B4-BE49-F238E27FC236}">
                <a16:creationId xmlns:a16="http://schemas.microsoft.com/office/drawing/2014/main" id="{BDC8E3D6-A3DA-4269-9388-8FAAE9437C30}"/>
              </a:ext>
            </a:extLst>
          </p:cNvPr>
          <p:cNvSpPr>
            <a:spLocks noGrp="1" noRot="1" noChangeAspect="1" noChangeArrowheads="1" noTextEdit="1"/>
          </p:cNvSpPr>
          <p:nvPr>
            <p:ph type="sldImg"/>
          </p:nvPr>
        </p:nvSpPr>
        <p:spPr>
          <a:ln/>
        </p:spPr>
      </p:sp>
      <p:sp>
        <p:nvSpPr>
          <p:cNvPr id="86020" name="Rectangle 3">
            <a:extLst>
              <a:ext uri="{FF2B5EF4-FFF2-40B4-BE49-F238E27FC236}">
                <a16:creationId xmlns:a16="http://schemas.microsoft.com/office/drawing/2014/main" id="{FE857281-5126-43C7-9758-E76059C37588}"/>
              </a:ext>
            </a:extLst>
          </p:cNvPr>
          <p:cNvSpPr>
            <a:spLocks noGrp="1" noChangeArrowheads="1"/>
          </p:cNvSpPr>
          <p:nvPr>
            <p:ph type="body" idx="1"/>
          </p:nvPr>
        </p:nvSpPr>
        <p:spPr>
          <a:noFill/>
        </p:spPr>
        <p:txBody>
          <a:bodyPr/>
          <a:lstStyle/>
          <a:p>
            <a:pPr eaLnBrk="1" hangingPunct="1"/>
            <a:endParaRPr lang="de-AT" altLang="de-DE">
              <a:latin typeface="Arial" panose="020B0604020202020204" pitchFamily="34" charset="0"/>
            </a:endParaRPr>
          </a:p>
        </p:txBody>
      </p:sp>
    </p:spTree>
    <p:extLst>
      <p:ext uri="{BB962C8B-B14F-4D97-AF65-F5344CB8AC3E}">
        <p14:creationId xmlns:p14="http://schemas.microsoft.com/office/powerpoint/2010/main" val="40140031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a:extLst>
              <a:ext uri="{FF2B5EF4-FFF2-40B4-BE49-F238E27FC236}">
                <a16:creationId xmlns:a16="http://schemas.microsoft.com/office/drawing/2014/main" id="{2B5F3D04-010E-4ED3-8215-326DA8F2CEFF}"/>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91893DA-264D-48E0-8EE0-1B364985ACE2}" type="slidenum">
              <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2883" name="Rectangle 2">
            <a:extLst>
              <a:ext uri="{FF2B5EF4-FFF2-40B4-BE49-F238E27FC236}">
                <a16:creationId xmlns:a16="http://schemas.microsoft.com/office/drawing/2014/main" id="{2CA42237-4FB8-43C7-A19F-4B7AD01976A3}"/>
              </a:ext>
            </a:extLst>
          </p:cNvPr>
          <p:cNvSpPr>
            <a:spLocks noGrp="1" noRot="1" noChangeAspect="1" noChangeArrowheads="1" noTextEdit="1"/>
          </p:cNvSpPr>
          <p:nvPr>
            <p:ph type="sldImg"/>
          </p:nvPr>
        </p:nvSpPr>
        <p:spPr>
          <a:ln/>
        </p:spPr>
      </p:sp>
      <p:sp>
        <p:nvSpPr>
          <p:cNvPr id="122884" name="Rectangle 3">
            <a:extLst>
              <a:ext uri="{FF2B5EF4-FFF2-40B4-BE49-F238E27FC236}">
                <a16:creationId xmlns:a16="http://schemas.microsoft.com/office/drawing/2014/main" id="{F5D5C939-F23E-4FA9-8BB2-E94663545D71}"/>
              </a:ext>
            </a:extLst>
          </p:cNvPr>
          <p:cNvSpPr>
            <a:spLocks noGrp="1" noChangeArrowheads="1"/>
          </p:cNvSpPr>
          <p:nvPr>
            <p:ph type="body" idx="1"/>
          </p:nvPr>
        </p:nvSpPr>
        <p:spPr>
          <a:noFill/>
        </p:spPr>
        <p:txBody>
          <a:bodyPr/>
          <a:lstStyle/>
          <a:p>
            <a:pPr eaLnBrk="1" hangingPunct="1"/>
            <a:endParaRPr lang="de-AT" altLang="de-DE">
              <a:latin typeface="Arial" panose="020B0604020202020204" pitchFamily="34" charset="0"/>
            </a:endParaRPr>
          </a:p>
        </p:txBody>
      </p:sp>
    </p:spTree>
    <p:extLst>
      <p:ext uri="{BB962C8B-B14F-4D97-AF65-F5344CB8AC3E}">
        <p14:creationId xmlns:p14="http://schemas.microsoft.com/office/powerpoint/2010/main" val="7518585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a:extLst>
              <a:ext uri="{FF2B5EF4-FFF2-40B4-BE49-F238E27FC236}">
                <a16:creationId xmlns:a16="http://schemas.microsoft.com/office/drawing/2014/main" id="{F6D7627E-4F48-440C-8FD0-F0A0D6AAE0CB}"/>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198C7CE-AB77-4BF9-A0C7-B5E88FE4FF98}" type="slidenum">
              <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4931" name="Rectangle 2">
            <a:extLst>
              <a:ext uri="{FF2B5EF4-FFF2-40B4-BE49-F238E27FC236}">
                <a16:creationId xmlns:a16="http://schemas.microsoft.com/office/drawing/2014/main" id="{C0406306-CD4B-4426-A9DF-A7ABD053560A}"/>
              </a:ext>
            </a:extLst>
          </p:cNvPr>
          <p:cNvSpPr>
            <a:spLocks noGrp="1" noRot="1" noChangeAspect="1" noChangeArrowheads="1" noTextEdit="1"/>
          </p:cNvSpPr>
          <p:nvPr>
            <p:ph type="sldImg"/>
          </p:nvPr>
        </p:nvSpPr>
        <p:spPr>
          <a:ln/>
        </p:spPr>
      </p:sp>
      <p:sp>
        <p:nvSpPr>
          <p:cNvPr id="124932" name="Rectangle 3">
            <a:extLst>
              <a:ext uri="{FF2B5EF4-FFF2-40B4-BE49-F238E27FC236}">
                <a16:creationId xmlns:a16="http://schemas.microsoft.com/office/drawing/2014/main" id="{3A6ED29A-41BE-46D1-8741-856E3FA0A270}"/>
              </a:ext>
            </a:extLst>
          </p:cNvPr>
          <p:cNvSpPr>
            <a:spLocks noGrp="1" noChangeArrowheads="1"/>
          </p:cNvSpPr>
          <p:nvPr>
            <p:ph type="body" idx="1"/>
          </p:nvPr>
        </p:nvSpPr>
        <p:spPr>
          <a:noFill/>
        </p:spPr>
        <p:txBody>
          <a:bodyPr/>
          <a:lstStyle/>
          <a:p>
            <a:pPr eaLnBrk="1" hangingPunct="1"/>
            <a:endParaRPr lang="de-AT" altLang="de-DE">
              <a:latin typeface="Arial" panose="020B0604020202020204" pitchFamily="34" charset="0"/>
            </a:endParaRPr>
          </a:p>
        </p:txBody>
      </p:sp>
    </p:spTree>
    <p:extLst>
      <p:ext uri="{BB962C8B-B14F-4D97-AF65-F5344CB8AC3E}">
        <p14:creationId xmlns:p14="http://schemas.microsoft.com/office/powerpoint/2010/main" val="24123000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a:extLst>
              <a:ext uri="{FF2B5EF4-FFF2-40B4-BE49-F238E27FC236}">
                <a16:creationId xmlns:a16="http://schemas.microsoft.com/office/drawing/2014/main" id="{3BF0A282-0A30-4B07-A0DE-230A0555DDF6}"/>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09A2EE5-4588-4F1C-A93D-BD4D8CBE9155}" type="slidenum">
              <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6979" name="Rectangle 2">
            <a:extLst>
              <a:ext uri="{FF2B5EF4-FFF2-40B4-BE49-F238E27FC236}">
                <a16:creationId xmlns:a16="http://schemas.microsoft.com/office/drawing/2014/main" id="{06070619-D5A8-4F18-918D-E171C02732E1}"/>
              </a:ext>
            </a:extLst>
          </p:cNvPr>
          <p:cNvSpPr>
            <a:spLocks noGrp="1" noRot="1" noChangeAspect="1" noChangeArrowheads="1" noTextEdit="1"/>
          </p:cNvSpPr>
          <p:nvPr>
            <p:ph type="sldImg"/>
          </p:nvPr>
        </p:nvSpPr>
        <p:spPr>
          <a:ln/>
        </p:spPr>
      </p:sp>
      <p:sp>
        <p:nvSpPr>
          <p:cNvPr id="126980" name="Rectangle 3">
            <a:extLst>
              <a:ext uri="{FF2B5EF4-FFF2-40B4-BE49-F238E27FC236}">
                <a16:creationId xmlns:a16="http://schemas.microsoft.com/office/drawing/2014/main" id="{DD17F5C4-73C3-46FB-8292-37F857B427C0}"/>
              </a:ext>
            </a:extLst>
          </p:cNvPr>
          <p:cNvSpPr>
            <a:spLocks noGrp="1" noChangeArrowheads="1"/>
          </p:cNvSpPr>
          <p:nvPr>
            <p:ph type="body" idx="1"/>
          </p:nvPr>
        </p:nvSpPr>
        <p:spPr>
          <a:noFill/>
        </p:spPr>
        <p:txBody>
          <a:bodyPr/>
          <a:lstStyle/>
          <a:p>
            <a:pPr eaLnBrk="1" hangingPunct="1"/>
            <a:endParaRPr lang="de-AT" altLang="de-DE">
              <a:latin typeface="Arial" panose="020B0604020202020204" pitchFamily="34" charset="0"/>
            </a:endParaRPr>
          </a:p>
        </p:txBody>
      </p:sp>
    </p:spTree>
    <p:extLst>
      <p:ext uri="{BB962C8B-B14F-4D97-AF65-F5344CB8AC3E}">
        <p14:creationId xmlns:p14="http://schemas.microsoft.com/office/powerpoint/2010/main" val="794363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a:extLst>
              <a:ext uri="{FF2B5EF4-FFF2-40B4-BE49-F238E27FC236}">
                <a16:creationId xmlns:a16="http://schemas.microsoft.com/office/drawing/2014/main" id="{6B5D48CE-AB23-4B64-A745-305A4298763D}"/>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356BCFF-C79F-4CAC-8EC2-FB337198831E}" type="slidenum">
              <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9027" name="Rectangle 2">
            <a:extLst>
              <a:ext uri="{FF2B5EF4-FFF2-40B4-BE49-F238E27FC236}">
                <a16:creationId xmlns:a16="http://schemas.microsoft.com/office/drawing/2014/main" id="{B37265CC-5CA7-4096-B345-13527E4DC453}"/>
              </a:ext>
            </a:extLst>
          </p:cNvPr>
          <p:cNvSpPr>
            <a:spLocks noGrp="1" noRot="1" noChangeAspect="1" noChangeArrowheads="1" noTextEdit="1"/>
          </p:cNvSpPr>
          <p:nvPr>
            <p:ph type="sldImg"/>
          </p:nvPr>
        </p:nvSpPr>
        <p:spPr>
          <a:ln/>
        </p:spPr>
      </p:sp>
      <p:sp>
        <p:nvSpPr>
          <p:cNvPr id="129028" name="Rectangle 3">
            <a:extLst>
              <a:ext uri="{FF2B5EF4-FFF2-40B4-BE49-F238E27FC236}">
                <a16:creationId xmlns:a16="http://schemas.microsoft.com/office/drawing/2014/main" id="{777C23E6-F42B-464D-A088-8F5A13547E02}"/>
              </a:ext>
            </a:extLst>
          </p:cNvPr>
          <p:cNvSpPr>
            <a:spLocks noGrp="1" noChangeArrowheads="1"/>
          </p:cNvSpPr>
          <p:nvPr>
            <p:ph type="body" idx="1"/>
          </p:nvPr>
        </p:nvSpPr>
        <p:spPr>
          <a:noFill/>
        </p:spPr>
        <p:txBody>
          <a:bodyPr/>
          <a:lstStyle/>
          <a:p>
            <a:pPr eaLnBrk="1" hangingPunct="1"/>
            <a:endParaRPr lang="de-AT" altLang="de-DE">
              <a:latin typeface="Arial" panose="020B0604020202020204" pitchFamily="34" charset="0"/>
            </a:endParaRPr>
          </a:p>
        </p:txBody>
      </p:sp>
    </p:spTree>
    <p:extLst>
      <p:ext uri="{BB962C8B-B14F-4D97-AF65-F5344CB8AC3E}">
        <p14:creationId xmlns:p14="http://schemas.microsoft.com/office/powerpoint/2010/main" val="782019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a:extLst>
              <a:ext uri="{FF2B5EF4-FFF2-40B4-BE49-F238E27FC236}">
                <a16:creationId xmlns:a16="http://schemas.microsoft.com/office/drawing/2014/main" id="{35F8420E-3168-49F8-9E14-5F2F6102DE2F}"/>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895E7B4-12BA-4AA4-87B0-6061326C1A23}" type="slidenum">
              <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88067" name="Rectangle 2">
            <a:extLst>
              <a:ext uri="{FF2B5EF4-FFF2-40B4-BE49-F238E27FC236}">
                <a16:creationId xmlns:a16="http://schemas.microsoft.com/office/drawing/2014/main" id="{A5AC128D-A930-424D-8DC8-6EF6FFABAA89}"/>
              </a:ext>
            </a:extLst>
          </p:cNvPr>
          <p:cNvSpPr>
            <a:spLocks noGrp="1" noRot="1" noChangeAspect="1" noChangeArrowheads="1" noTextEdit="1"/>
          </p:cNvSpPr>
          <p:nvPr>
            <p:ph type="sldImg"/>
          </p:nvPr>
        </p:nvSpPr>
        <p:spPr>
          <a:ln/>
        </p:spPr>
      </p:sp>
      <p:sp>
        <p:nvSpPr>
          <p:cNvPr id="88068" name="Rectangle 3">
            <a:extLst>
              <a:ext uri="{FF2B5EF4-FFF2-40B4-BE49-F238E27FC236}">
                <a16:creationId xmlns:a16="http://schemas.microsoft.com/office/drawing/2014/main" id="{511807E6-F939-44D2-9908-DE867970D20B}"/>
              </a:ext>
            </a:extLst>
          </p:cNvPr>
          <p:cNvSpPr>
            <a:spLocks noGrp="1" noChangeArrowheads="1"/>
          </p:cNvSpPr>
          <p:nvPr>
            <p:ph type="body" idx="1"/>
          </p:nvPr>
        </p:nvSpPr>
        <p:spPr>
          <a:noFill/>
        </p:spPr>
        <p:txBody>
          <a:bodyPr/>
          <a:lstStyle/>
          <a:p>
            <a:pPr eaLnBrk="1" hangingPunct="1"/>
            <a:endParaRPr lang="de-AT" altLang="de-DE">
              <a:latin typeface="Arial" panose="020B0604020202020204" pitchFamily="34" charset="0"/>
            </a:endParaRPr>
          </a:p>
        </p:txBody>
      </p:sp>
    </p:spTree>
    <p:extLst>
      <p:ext uri="{BB962C8B-B14F-4D97-AF65-F5344CB8AC3E}">
        <p14:creationId xmlns:p14="http://schemas.microsoft.com/office/powerpoint/2010/main" val="33609421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a:extLst>
              <a:ext uri="{FF2B5EF4-FFF2-40B4-BE49-F238E27FC236}">
                <a16:creationId xmlns:a16="http://schemas.microsoft.com/office/drawing/2014/main" id="{026F1AEE-938F-4951-A55A-F419E1B42ACB}"/>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8FE5F62-A2A3-42CC-9CB8-1034C80FBEE6}" type="slidenum">
              <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0115" name="Rectangle 2">
            <a:extLst>
              <a:ext uri="{FF2B5EF4-FFF2-40B4-BE49-F238E27FC236}">
                <a16:creationId xmlns:a16="http://schemas.microsoft.com/office/drawing/2014/main" id="{1266B05E-5B40-490C-8417-8808FF9A4A13}"/>
              </a:ext>
            </a:extLst>
          </p:cNvPr>
          <p:cNvSpPr>
            <a:spLocks noGrp="1" noRot="1" noChangeAspect="1" noChangeArrowheads="1" noTextEdit="1"/>
          </p:cNvSpPr>
          <p:nvPr>
            <p:ph type="sldImg"/>
          </p:nvPr>
        </p:nvSpPr>
        <p:spPr>
          <a:ln/>
        </p:spPr>
      </p:sp>
      <p:sp>
        <p:nvSpPr>
          <p:cNvPr id="90116" name="Rectangle 3">
            <a:extLst>
              <a:ext uri="{FF2B5EF4-FFF2-40B4-BE49-F238E27FC236}">
                <a16:creationId xmlns:a16="http://schemas.microsoft.com/office/drawing/2014/main" id="{ED06DD17-6EA3-47F3-BD97-7D3006330B52}"/>
              </a:ext>
            </a:extLst>
          </p:cNvPr>
          <p:cNvSpPr>
            <a:spLocks noGrp="1" noChangeArrowheads="1"/>
          </p:cNvSpPr>
          <p:nvPr>
            <p:ph type="body" idx="1"/>
          </p:nvPr>
        </p:nvSpPr>
        <p:spPr>
          <a:noFill/>
        </p:spPr>
        <p:txBody>
          <a:bodyPr/>
          <a:lstStyle/>
          <a:p>
            <a:pPr eaLnBrk="1" hangingPunct="1"/>
            <a:endParaRPr lang="de-AT" altLang="de-DE">
              <a:latin typeface="Arial" panose="020B0604020202020204" pitchFamily="34" charset="0"/>
            </a:endParaRPr>
          </a:p>
        </p:txBody>
      </p:sp>
    </p:spTree>
    <p:extLst>
      <p:ext uri="{BB962C8B-B14F-4D97-AF65-F5344CB8AC3E}">
        <p14:creationId xmlns:p14="http://schemas.microsoft.com/office/powerpoint/2010/main" val="39718964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a:extLst>
              <a:ext uri="{FF2B5EF4-FFF2-40B4-BE49-F238E27FC236}">
                <a16:creationId xmlns:a16="http://schemas.microsoft.com/office/drawing/2014/main" id="{79088083-500E-48B6-8578-6CFBB69CA7E1}"/>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B535CCA-CE17-414D-A2C9-4AA77B28FC6B}" type="slidenum">
              <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2163" name="Rectangle 2">
            <a:extLst>
              <a:ext uri="{FF2B5EF4-FFF2-40B4-BE49-F238E27FC236}">
                <a16:creationId xmlns:a16="http://schemas.microsoft.com/office/drawing/2014/main" id="{816713AE-F9FB-4565-8534-F433C433FD26}"/>
              </a:ext>
            </a:extLst>
          </p:cNvPr>
          <p:cNvSpPr>
            <a:spLocks noGrp="1" noRot="1" noChangeAspect="1" noChangeArrowheads="1" noTextEdit="1"/>
          </p:cNvSpPr>
          <p:nvPr>
            <p:ph type="sldImg"/>
          </p:nvPr>
        </p:nvSpPr>
        <p:spPr>
          <a:ln/>
        </p:spPr>
      </p:sp>
      <p:sp>
        <p:nvSpPr>
          <p:cNvPr id="92164" name="Rectangle 3">
            <a:extLst>
              <a:ext uri="{FF2B5EF4-FFF2-40B4-BE49-F238E27FC236}">
                <a16:creationId xmlns:a16="http://schemas.microsoft.com/office/drawing/2014/main" id="{D290631F-B41D-4127-86C3-13EEC5277E99}"/>
              </a:ext>
            </a:extLst>
          </p:cNvPr>
          <p:cNvSpPr>
            <a:spLocks noGrp="1" noChangeArrowheads="1"/>
          </p:cNvSpPr>
          <p:nvPr>
            <p:ph type="body" idx="1"/>
          </p:nvPr>
        </p:nvSpPr>
        <p:spPr>
          <a:noFill/>
        </p:spPr>
        <p:txBody>
          <a:bodyPr/>
          <a:lstStyle/>
          <a:p>
            <a:pPr eaLnBrk="1" hangingPunct="1"/>
            <a:endParaRPr lang="de-AT" altLang="de-DE">
              <a:latin typeface="Arial" panose="020B0604020202020204" pitchFamily="34" charset="0"/>
            </a:endParaRPr>
          </a:p>
        </p:txBody>
      </p:sp>
    </p:spTree>
    <p:extLst>
      <p:ext uri="{BB962C8B-B14F-4D97-AF65-F5344CB8AC3E}">
        <p14:creationId xmlns:p14="http://schemas.microsoft.com/office/powerpoint/2010/main" val="3217134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a:extLst>
              <a:ext uri="{FF2B5EF4-FFF2-40B4-BE49-F238E27FC236}">
                <a16:creationId xmlns:a16="http://schemas.microsoft.com/office/drawing/2014/main" id="{74703065-40D0-4D86-A1B8-8997F0B59075}"/>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43D0BF6-A37D-4084-84E2-780DF13A0A0E}" type="slidenum">
              <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4211" name="Rectangle 2">
            <a:extLst>
              <a:ext uri="{FF2B5EF4-FFF2-40B4-BE49-F238E27FC236}">
                <a16:creationId xmlns:a16="http://schemas.microsoft.com/office/drawing/2014/main" id="{4260E14F-DE94-466F-8FC7-6547251BF462}"/>
              </a:ext>
            </a:extLst>
          </p:cNvPr>
          <p:cNvSpPr>
            <a:spLocks noGrp="1" noRot="1" noChangeAspect="1" noChangeArrowheads="1" noTextEdit="1"/>
          </p:cNvSpPr>
          <p:nvPr>
            <p:ph type="sldImg"/>
          </p:nvPr>
        </p:nvSpPr>
        <p:spPr>
          <a:ln/>
        </p:spPr>
      </p:sp>
      <p:sp>
        <p:nvSpPr>
          <p:cNvPr id="94212" name="Rectangle 3">
            <a:extLst>
              <a:ext uri="{FF2B5EF4-FFF2-40B4-BE49-F238E27FC236}">
                <a16:creationId xmlns:a16="http://schemas.microsoft.com/office/drawing/2014/main" id="{3372DD2E-CA6C-405C-B457-64A29871FAC8}"/>
              </a:ext>
            </a:extLst>
          </p:cNvPr>
          <p:cNvSpPr>
            <a:spLocks noGrp="1" noChangeArrowheads="1"/>
          </p:cNvSpPr>
          <p:nvPr>
            <p:ph type="body" idx="1"/>
          </p:nvPr>
        </p:nvSpPr>
        <p:spPr>
          <a:noFill/>
        </p:spPr>
        <p:txBody>
          <a:bodyPr/>
          <a:lstStyle/>
          <a:p>
            <a:pPr eaLnBrk="1" hangingPunct="1"/>
            <a:endParaRPr lang="de-AT" altLang="de-DE">
              <a:latin typeface="Arial" panose="020B0604020202020204" pitchFamily="34" charset="0"/>
            </a:endParaRPr>
          </a:p>
        </p:txBody>
      </p:sp>
    </p:spTree>
    <p:extLst>
      <p:ext uri="{BB962C8B-B14F-4D97-AF65-F5344CB8AC3E}">
        <p14:creationId xmlns:p14="http://schemas.microsoft.com/office/powerpoint/2010/main" val="8242241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a:extLst>
              <a:ext uri="{FF2B5EF4-FFF2-40B4-BE49-F238E27FC236}">
                <a16:creationId xmlns:a16="http://schemas.microsoft.com/office/drawing/2014/main" id="{F5025C24-0823-40E0-92B4-CC0634CAD398}"/>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1653AD9-9CB6-4603-BA2F-232DB49156F2}" type="slidenum">
              <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6259" name="Rectangle 2">
            <a:extLst>
              <a:ext uri="{FF2B5EF4-FFF2-40B4-BE49-F238E27FC236}">
                <a16:creationId xmlns:a16="http://schemas.microsoft.com/office/drawing/2014/main" id="{A1323FF0-B904-4B5D-A67C-8E6904187BD2}"/>
              </a:ext>
            </a:extLst>
          </p:cNvPr>
          <p:cNvSpPr>
            <a:spLocks noGrp="1" noRot="1" noChangeAspect="1" noChangeArrowheads="1" noTextEdit="1"/>
          </p:cNvSpPr>
          <p:nvPr>
            <p:ph type="sldImg"/>
          </p:nvPr>
        </p:nvSpPr>
        <p:spPr>
          <a:ln/>
        </p:spPr>
      </p:sp>
      <p:sp>
        <p:nvSpPr>
          <p:cNvPr id="96260" name="Rectangle 3">
            <a:extLst>
              <a:ext uri="{FF2B5EF4-FFF2-40B4-BE49-F238E27FC236}">
                <a16:creationId xmlns:a16="http://schemas.microsoft.com/office/drawing/2014/main" id="{10B1ACA3-3A85-41E1-802A-44C487D29AF6}"/>
              </a:ext>
            </a:extLst>
          </p:cNvPr>
          <p:cNvSpPr>
            <a:spLocks noGrp="1" noChangeArrowheads="1"/>
          </p:cNvSpPr>
          <p:nvPr>
            <p:ph type="body" idx="1"/>
          </p:nvPr>
        </p:nvSpPr>
        <p:spPr>
          <a:noFill/>
        </p:spPr>
        <p:txBody>
          <a:bodyPr/>
          <a:lstStyle/>
          <a:p>
            <a:pPr eaLnBrk="1" hangingPunct="1"/>
            <a:endParaRPr lang="de-AT" altLang="de-DE">
              <a:latin typeface="Arial" panose="020B0604020202020204" pitchFamily="34" charset="0"/>
            </a:endParaRPr>
          </a:p>
        </p:txBody>
      </p:sp>
    </p:spTree>
    <p:extLst>
      <p:ext uri="{BB962C8B-B14F-4D97-AF65-F5344CB8AC3E}">
        <p14:creationId xmlns:p14="http://schemas.microsoft.com/office/powerpoint/2010/main" val="6086717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a:extLst>
              <a:ext uri="{FF2B5EF4-FFF2-40B4-BE49-F238E27FC236}">
                <a16:creationId xmlns:a16="http://schemas.microsoft.com/office/drawing/2014/main" id="{DF3EFB14-3871-4CB9-BB7D-D4528ADBFF64}"/>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768D998-69D4-435C-8CDD-F46F68D8294E}" type="slidenum">
              <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98307" name="Rectangle 2">
            <a:extLst>
              <a:ext uri="{FF2B5EF4-FFF2-40B4-BE49-F238E27FC236}">
                <a16:creationId xmlns:a16="http://schemas.microsoft.com/office/drawing/2014/main" id="{8C3E0F39-1936-4C99-9AD6-210F77E527F7}"/>
              </a:ext>
            </a:extLst>
          </p:cNvPr>
          <p:cNvSpPr>
            <a:spLocks noGrp="1" noRot="1" noChangeAspect="1" noChangeArrowheads="1" noTextEdit="1"/>
          </p:cNvSpPr>
          <p:nvPr>
            <p:ph type="sldImg"/>
          </p:nvPr>
        </p:nvSpPr>
        <p:spPr>
          <a:ln/>
        </p:spPr>
      </p:sp>
      <p:sp>
        <p:nvSpPr>
          <p:cNvPr id="98308" name="Rectangle 3">
            <a:extLst>
              <a:ext uri="{FF2B5EF4-FFF2-40B4-BE49-F238E27FC236}">
                <a16:creationId xmlns:a16="http://schemas.microsoft.com/office/drawing/2014/main" id="{F74CB55E-ECA9-4AD9-9A86-B1FE52478AAF}"/>
              </a:ext>
            </a:extLst>
          </p:cNvPr>
          <p:cNvSpPr>
            <a:spLocks noGrp="1" noChangeArrowheads="1"/>
          </p:cNvSpPr>
          <p:nvPr>
            <p:ph type="body" idx="1"/>
          </p:nvPr>
        </p:nvSpPr>
        <p:spPr>
          <a:noFill/>
        </p:spPr>
        <p:txBody>
          <a:bodyPr/>
          <a:lstStyle/>
          <a:p>
            <a:pPr eaLnBrk="1" hangingPunct="1"/>
            <a:endParaRPr lang="de-AT" altLang="de-DE">
              <a:latin typeface="Arial" panose="020B0604020202020204" pitchFamily="34" charset="0"/>
            </a:endParaRPr>
          </a:p>
        </p:txBody>
      </p:sp>
    </p:spTree>
    <p:extLst>
      <p:ext uri="{BB962C8B-B14F-4D97-AF65-F5344CB8AC3E}">
        <p14:creationId xmlns:p14="http://schemas.microsoft.com/office/powerpoint/2010/main" val="16156096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a:extLst>
              <a:ext uri="{FF2B5EF4-FFF2-40B4-BE49-F238E27FC236}">
                <a16:creationId xmlns:a16="http://schemas.microsoft.com/office/drawing/2014/main" id="{9371AFA0-9224-4127-960A-3FA3C84FF3DE}"/>
              </a:ext>
            </a:extLst>
          </p:cNvPr>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06E7D3C-DD65-47A2-B39B-87B64BAFF0C7}" type="slidenum">
              <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de-DE" altLang="de-DE"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00355" name="Rectangle 2">
            <a:extLst>
              <a:ext uri="{FF2B5EF4-FFF2-40B4-BE49-F238E27FC236}">
                <a16:creationId xmlns:a16="http://schemas.microsoft.com/office/drawing/2014/main" id="{2164D720-A798-4E74-B6D2-DFFA92481272}"/>
              </a:ext>
            </a:extLst>
          </p:cNvPr>
          <p:cNvSpPr>
            <a:spLocks noGrp="1" noRot="1" noChangeAspect="1" noChangeArrowheads="1" noTextEdit="1"/>
          </p:cNvSpPr>
          <p:nvPr>
            <p:ph type="sldImg"/>
          </p:nvPr>
        </p:nvSpPr>
        <p:spPr>
          <a:ln/>
        </p:spPr>
      </p:sp>
      <p:sp>
        <p:nvSpPr>
          <p:cNvPr id="100356" name="Rectangle 3">
            <a:extLst>
              <a:ext uri="{FF2B5EF4-FFF2-40B4-BE49-F238E27FC236}">
                <a16:creationId xmlns:a16="http://schemas.microsoft.com/office/drawing/2014/main" id="{0448318C-B883-41C2-8DD1-A45347873512}"/>
              </a:ext>
            </a:extLst>
          </p:cNvPr>
          <p:cNvSpPr>
            <a:spLocks noGrp="1" noChangeArrowheads="1"/>
          </p:cNvSpPr>
          <p:nvPr>
            <p:ph type="body" idx="1"/>
          </p:nvPr>
        </p:nvSpPr>
        <p:spPr>
          <a:noFill/>
        </p:spPr>
        <p:txBody>
          <a:bodyPr/>
          <a:lstStyle/>
          <a:p>
            <a:pPr eaLnBrk="1" hangingPunct="1"/>
            <a:endParaRPr lang="de-AT" altLang="de-DE">
              <a:latin typeface="Arial" panose="020B0604020202020204" pitchFamily="34" charset="0"/>
            </a:endParaRPr>
          </a:p>
        </p:txBody>
      </p:sp>
    </p:spTree>
    <p:extLst>
      <p:ext uri="{BB962C8B-B14F-4D97-AF65-F5344CB8AC3E}">
        <p14:creationId xmlns:p14="http://schemas.microsoft.com/office/powerpoint/2010/main" val="18569901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F6FC9EE-98B6-4DFB-A369-7D2F6FD1F8F4}"/>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4F96FE65-9E75-4082-884B-69AFCB4285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57191A4D-ACE5-4A43-B460-5D0497A585DA}"/>
              </a:ext>
            </a:extLst>
          </p:cNvPr>
          <p:cNvSpPr>
            <a:spLocks noGrp="1"/>
          </p:cNvSpPr>
          <p:nvPr>
            <p:ph type="dt" sz="half" idx="10"/>
          </p:nvPr>
        </p:nvSpPr>
        <p:spPr/>
        <p:txBody>
          <a:bodyPr/>
          <a:lstStyle/>
          <a:p>
            <a:fld id="{80E73404-DD44-41F4-9996-CF571D5EEEE3}" type="datetimeFigureOut">
              <a:rPr lang="fi-FI" smtClean="0"/>
              <a:t>20.2.2019</a:t>
            </a:fld>
            <a:endParaRPr lang="fi-FI"/>
          </a:p>
        </p:txBody>
      </p:sp>
      <p:sp>
        <p:nvSpPr>
          <p:cNvPr id="5" name="Alatunnisteen paikkamerkki 4">
            <a:extLst>
              <a:ext uri="{FF2B5EF4-FFF2-40B4-BE49-F238E27FC236}">
                <a16:creationId xmlns:a16="http://schemas.microsoft.com/office/drawing/2014/main" id="{8097A190-6F31-43DF-80CB-22AF6F6789AB}"/>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1B98C40E-14D2-463D-A993-D018DF385120}"/>
              </a:ext>
            </a:extLst>
          </p:cNvPr>
          <p:cNvSpPr>
            <a:spLocks noGrp="1"/>
          </p:cNvSpPr>
          <p:nvPr>
            <p:ph type="sldNum" sz="quarter" idx="12"/>
          </p:nvPr>
        </p:nvSpPr>
        <p:spPr/>
        <p:txBody>
          <a:bodyPr/>
          <a:lstStyle/>
          <a:p>
            <a:fld id="{E63B8712-C7AC-4367-90ED-4413243FA66A}" type="slidenum">
              <a:rPr lang="fi-FI" smtClean="0"/>
              <a:t>‹#›</a:t>
            </a:fld>
            <a:endParaRPr lang="fi-FI"/>
          </a:p>
        </p:txBody>
      </p:sp>
    </p:spTree>
    <p:extLst>
      <p:ext uri="{BB962C8B-B14F-4D97-AF65-F5344CB8AC3E}">
        <p14:creationId xmlns:p14="http://schemas.microsoft.com/office/powerpoint/2010/main" val="187087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5559FC5-93F0-461D-8DB6-CBD6D0715237}"/>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2D8A572F-B923-4FEF-918A-B1A6C15254F2}"/>
              </a:ext>
            </a:extLst>
          </p:cNvPr>
          <p:cNvSpPr>
            <a:spLocks noGrp="1"/>
          </p:cNvSpPr>
          <p:nvPr>
            <p:ph type="body" orient="vert" idx="1"/>
          </p:nvPr>
        </p:nvSpPr>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25B41B3F-9C14-44E2-88D0-AD53C7144F41}"/>
              </a:ext>
            </a:extLst>
          </p:cNvPr>
          <p:cNvSpPr>
            <a:spLocks noGrp="1"/>
          </p:cNvSpPr>
          <p:nvPr>
            <p:ph type="dt" sz="half" idx="10"/>
          </p:nvPr>
        </p:nvSpPr>
        <p:spPr/>
        <p:txBody>
          <a:bodyPr/>
          <a:lstStyle/>
          <a:p>
            <a:fld id="{80E73404-DD44-41F4-9996-CF571D5EEEE3}" type="datetimeFigureOut">
              <a:rPr lang="fi-FI" smtClean="0"/>
              <a:t>20.2.2019</a:t>
            </a:fld>
            <a:endParaRPr lang="fi-FI"/>
          </a:p>
        </p:txBody>
      </p:sp>
      <p:sp>
        <p:nvSpPr>
          <p:cNvPr id="5" name="Alatunnisteen paikkamerkki 4">
            <a:extLst>
              <a:ext uri="{FF2B5EF4-FFF2-40B4-BE49-F238E27FC236}">
                <a16:creationId xmlns:a16="http://schemas.microsoft.com/office/drawing/2014/main" id="{7FB9C6FF-F76F-49A4-866E-3DA45338D966}"/>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3EBB90F2-7034-4317-9CDF-420F72D7E72C}"/>
              </a:ext>
            </a:extLst>
          </p:cNvPr>
          <p:cNvSpPr>
            <a:spLocks noGrp="1"/>
          </p:cNvSpPr>
          <p:nvPr>
            <p:ph type="sldNum" sz="quarter" idx="12"/>
          </p:nvPr>
        </p:nvSpPr>
        <p:spPr/>
        <p:txBody>
          <a:bodyPr/>
          <a:lstStyle/>
          <a:p>
            <a:fld id="{E63B8712-C7AC-4367-90ED-4413243FA66A}" type="slidenum">
              <a:rPr lang="fi-FI" smtClean="0"/>
              <a:t>‹#›</a:t>
            </a:fld>
            <a:endParaRPr lang="fi-FI"/>
          </a:p>
        </p:txBody>
      </p:sp>
    </p:spTree>
    <p:extLst>
      <p:ext uri="{BB962C8B-B14F-4D97-AF65-F5344CB8AC3E}">
        <p14:creationId xmlns:p14="http://schemas.microsoft.com/office/powerpoint/2010/main" val="3886534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D26F1B93-AB5E-4CB5-87AA-4025598A0CEE}"/>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0697A9C0-B892-489E-80CE-BD834ADD4FC3}"/>
              </a:ext>
            </a:extLst>
          </p:cNvPr>
          <p:cNvSpPr>
            <a:spLocks noGrp="1"/>
          </p:cNvSpPr>
          <p:nvPr>
            <p:ph type="body" orient="vert" idx="1"/>
          </p:nvPr>
        </p:nvSpPr>
        <p:spPr>
          <a:xfrm>
            <a:off x="838200" y="365125"/>
            <a:ext cx="7734300" cy="5811838"/>
          </a:xfrm>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FBC3D5BD-3C89-4C90-A714-CB6C683CD18E}"/>
              </a:ext>
            </a:extLst>
          </p:cNvPr>
          <p:cNvSpPr>
            <a:spLocks noGrp="1"/>
          </p:cNvSpPr>
          <p:nvPr>
            <p:ph type="dt" sz="half" idx="10"/>
          </p:nvPr>
        </p:nvSpPr>
        <p:spPr/>
        <p:txBody>
          <a:bodyPr/>
          <a:lstStyle/>
          <a:p>
            <a:fld id="{80E73404-DD44-41F4-9996-CF571D5EEEE3}" type="datetimeFigureOut">
              <a:rPr lang="fi-FI" smtClean="0"/>
              <a:t>20.2.2019</a:t>
            </a:fld>
            <a:endParaRPr lang="fi-FI"/>
          </a:p>
        </p:txBody>
      </p:sp>
      <p:sp>
        <p:nvSpPr>
          <p:cNvPr id="5" name="Alatunnisteen paikkamerkki 4">
            <a:extLst>
              <a:ext uri="{FF2B5EF4-FFF2-40B4-BE49-F238E27FC236}">
                <a16:creationId xmlns:a16="http://schemas.microsoft.com/office/drawing/2014/main" id="{94F20ACE-8CA7-4D73-9E31-AD98C699EE17}"/>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14095BA6-91DB-4718-B2D7-6D7C88C6805A}"/>
              </a:ext>
            </a:extLst>
          </p:cNvPr>
          <p:cNvSpPr>
            <a:spLocks noGrp="1"/>
          </p:cNvSpPr>
          <p:nvPr>
            <p:ph type="sldNum" sz="quarter" idx="12"/>
          </p:nvPr>
        </p:nvSpPr>
        <p:spPr/>
        <p:txBody>
          <a:bodyPr/>
          <a:lstStyle/>
          <a:p>
            <a:fld id="{E63B8712-C7AC-4367-90ED-4413243FA66A}" type="slidenum">
              <a:rPr lang="fi-FI" smtClean="0"/>
              <a:t>‹#›</a:t>
            </a:fld>
            <a:endParaRPr lang="fi-FI"/>
          </a:p>
        </p:txBody>
      </p:sp>
    </p:spTree>
    <p:extLst>
      <p:ext uri="{BB962C8B-B14F-4D97-AF65-F5344CB8AC3E}">
        <p14:creationId xmlns:p14="http://schemas.microsoft.com/office/powerpoint/2010/main" val="24563739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3921" y="2130428"/>
            <a:ext cx="10364160" cy="1470025"/>
          </a:xfrm>
          <a:prstGeom prst="rect">
            <a:avLst/>
          </a:prstGeom>
        </p:spPr>
        <p:txBody>
          <a:bodyPr/>
          <a:lstStyle/>
          <a:p>
            <a:r>
              <a:rPr lang="de-DE"/>
              <a:t>Titelmasterformat durch Klicken bearbeiten</a:t>
            </a:r>
            <a:endParaRPr lang="de-AT"/>
          </a:p>
        </p:txBody>
      </p:sp>
      <p:sp>
        <p:nvSpPr>
          <p:cNvPr id="3" name="Untertitel 2"/>
          <p:cNvSpPr>
            <a:spLocks noGrp="1"/>
          </p:cNvSpPr>
          <p:nvPr>
            <p:ph type="subTitle" idx="1"/>
          </p:nvPr>
        </p:nvSpPr>
        <p:spPr>
          <a:xfrm>
            <a:off x="1829760" y="3886200"/>
            <a:ext cx="8534401"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de-AT"/>
          </a:p>
        </p:txBody>
      </p:sp>
    </p:spTree>
    <p:extLst>
      <p:ext uri="{BB962C8B-B14F-4D97-AF65-F5344CB8AC3E}">
        <p14:creationId xmlns:p14="http://schemas.microsoft.com/office/powerpoint/2010/main" val="41256954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610562" y="274638"/>
            <a:ext cx="10972801" cy="1143000"/>
          </a:xfrm>
          <a:prstGeom prst="rect">
            <a:avLst/>
          </a:prstGeom>
        </p:spPr>
        <p:txBody>
          <a:bodyPr/>
          <a:lstStyle/>
          <a:p>
            <a:r>
              <a:rPr lang="de-DE"/>
              <a:t>Titelmasterformat durch Klicken bearbeiten</a:t>
            </a:r>
            <a:endParaRPr lang="de-AT" dirty="0"/>
          </a:p>
        </p:txBody>
      </p:sp>
      <p:sp>
        <p:nvSpPr>
          <p:cNvPr id="3" name="Inhaltsplatzhalter 2"/>
          <p:cNvSpPr>
            <a:spLocks noGrp="1"/>
          </p:cNvSpPr>
          <p:nvPr>
            <p:ph idx="1"/>
          </p:nvPr>
        </p:nvSpPr>
        <p:spPr>
          <a:xfrm>
            <a:off x="610562" y="1600203"/>
            <a:ext cx="10972801"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Tree>
    <p:extLst>
      <p:ext uri="{BB962C8B-B14F-4D97-AF65-F5344CB8AC3E}">
        <p14:creationId xmlns:p14="http://schemas.microsoft.com/office/powerpoint/2010/main" val="42244864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840" y="4406903"/>
            <a:ext cx="10362241" cy="1362075"/>
          </a:xfrm>
          <a:prstGeom prst="rect">
            <a:avLst/>
          </a:prstGeo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963840" y="2906713"/>
            <a:ext cx="10362241"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36188580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610562" y="274638"/>
            <a:ext cx="10972801" cy="1143000"/>
          </a:xfrm>
          <a:prstGeom prst="rect">
            <a:avLst/>
          </a:prstGeom>
        </p:spPr>
        <p:txBody>
          <a:bodyPr/>
          <a:lstStyle/>
          <a:p>
            <a:r>
              <a:rPr lang="de-DE"/>
              <a:t>Titelmasterformat durch Klicken bearbeiten</a:t>
            </a:r>
            <a:endParaRPr lang="de-AT"/>
          </a:p>
        </p:txBody>
      </p:sp>
      <p:sp>
        <p:nvSpPr>
          <p:cNvPr id="3" name="Inhaltsplatzhalter 2"/>
          <p:cNvSpPr>
            <a:spLocks noGrp="1"/>
          </p:cNvSpPr>
          <p:nvPr>
            <p:ph sz="half" idx="1"/>
          </p:nvPr>
        </p:nvSpPr>
        <p:spPr>
          <a:xfrm>
            <a:off x="610560" y="1600203"/>
            <a:ext cx="5393281"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6188162" y="1600203"/>
            <a:ext cx="53952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Tree>
    <p:extLst>
      <p:ext uri="{BB962C8B-B14F-4D97-AF65-F5344CB8AC3E}">
        <p14:creationId xmlns:p14="http://schemas.microsoft.com/office/powerpoint/2010/main" val="5495202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10562" y="274638"/>
            <a:ext cx="10972801" cy="1143000"/>
          </a:xfrm>
          <a:prstGeom prst="rect">
            <a:avLst/>
          </a:prstGeom>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610560" y="1535113"/>
            <a:ext cx="5385601"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10560" y="2174875"/>
            <a:ext cx="5385601"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6193922" y="1535113"/>
            <a:ext cx="5389441"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93922" y="2174875"/>
            <a:ext cx="5389441"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Tree>
    <p:extLst>
      <p:ext uri="{BB962C8B-B14F-4D97-AF65-F5344CB8AC3E}">
        <p14:creationId xmlns:p14="http://schemas.microsoft.com/office/powerpoint/2010/main" val="10233945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610562" y="274638"/>
            <a:ext cx="10972801" cy="1143000"/>
          </a:xfrm>
          <a:prstGeom prst="rect">
            <a:avLst/>
          </a:prstGeom>
        </p:spPr>
        <p:txBody>
          <a:bodyPr/>
          <a:lstStyle/>
          <a:p>
            <a:r>
              <a:rPr lang="de-DE"/>
              <a:t>Titelmasterformat durch Klicken bearbeiten</a:t>
            </a:r>
            <a:endParaRPr lang="de-AT"/>
          </a:p>
        </p:txBody>
      </p:sp>
    </p:spTree>
    <p:extLst>
      <p:ext uri="{BB962C8B-B14F-4D97-AF65-F5344CB8AC3E}">
        <p14:creationId xmlns:p14="http://schemas.microsoft.com/office/powerpoint/2010/main" val="6928376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55399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10560" y="273050"/>
            <a:ext cx="4010881" cy="1162050"/>
          </a:xfrm>
          <a:prstGeom prst="rect">
            <a:avLst/>
          </a:prstGeo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4767362" y="273053"/>
            <a:ext cx="68160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610560" y="1435103"/>
            <a:ext cx="4010881"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1251767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651C259-792F-413E-83BA-E942CDDAE849}"/>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BD7AD209-7596-41F8-98F1-FDF4C10BEB27}"/>
              </a:ext>
            </a:extLst>
          </p:cNvPr>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ECFEA763-D8A2-404F-B959-F25F5023A716}"/>
              </a:ext>
            </a:extLst>
          </p:cNvPr>
          <p:cNvSpPr>
            <a:spLocks noGrp="1"/>
          </p:cNvSpPr>
          <p:nvPr>
            <p:ph type="dt" sz="half" idx="10"/>
          </p:nvPr>
        </p:nvSpPr>
        <p:spPr/>
        <p:txBody>
          <a:bodyPr/>
          <a:lstStyle/>
          <a:p>
            <a:fld id="{80E73404-DD44-41F4-9996-CF571D5EEEE3}" type="datetimeFigureOut">
              <a:rPr lang="fi-FI" smtClean="0"/>
              <a:t>20.2.2019</a:t>
            </a:fld>
            <a:endParaRPr lang="fi-FI"/>
          </a:p>
        </p:txBody>
      </p:sp>
      <p:sp>
        <p:nvSpPr>
          <p:cNvPr id="5" name="Alatunnisteen paikkamerkki 4">
            <a:extLst>
              <a:ext uri="{FF2B5EF4-FFF2-40B4-BE49-F238E27FC236}">
                <a16:creationId xmlns:a16="http://schemas.microsoft.com/office/drawing/2014/main" id="{35FE924B-BBB3-4315-8FF4-4887E36859D7}"/>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47DF04BF-C155-46EA-951D-EA5F3757B717}"/>
              </a:ext>
            </a:extLst>
          </p:cNvPr>
          <p:cNvSpPr>
            <a:spLocks noGrp="1"/>
          </p:cNvSpPr>
          <p:nvPr>
            <p:ph type="sldNum" sz="quarter" idx="12"/>
          </p:nvPr>
        </p:nvSpPr>
        <p:spPr/>
        <p:txBody>
          <a:bodyPr/>
          <a:lstStyle/>
          <a:p>
            <a:fld id="{E63B8712-C7AC-4367-90ED-4413243FA66A}" type="slidenum">
              <a:rPr lang="fi-FI" smtClean="0"/>
              <a:t>‹#›</a:t>
            </a:fld>
            <a:endParaRPr lang="fi-FI"/>
          </a:p>
        </p:txBody>
      </p:sp>
    </p:spTree>
    <p:extLst>
      <p:ext uri="{BB962C8B-B14F-4D97-AF65-F5344CB8AC3E}">
        <p14:creationId xmlns:p14="http://schemas.microsoft.com/office/powerpoint/2010/main" val="1935197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90402" y="4800600"/>
            <a:ext cx="7315200" cy="566738"/>
          </a:xfrm>
          <a:prstGeom prst="rect">
            <a:avLst/>
          </a:prstGeo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2390402"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2390402"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9246076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610562" y="274638"/>
            <a:ext cx="10972801" cy="1143000"/>
          </a:xfrm>
          <a:prstGeom prst="rect">
            <a:avLst/>
          </a:prstGeom>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a:xfrm>
            <a:off x="610562" y="1600203"/>
            <a:ext cx="10972801"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Tree>
    <p:extLst>
      <p:ext uri="{BB962C8B-B14F-4D97-AF65-F5344CB8AC3E}">
        <p14:creationId xmlns:p14="http://schemas.microsoft.com/office/powerpoint/2010/main" val="24124099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41601" y="274641"/>
            <a:ext cx="2741760" cy="5851525"/>
          </a:xfrm>
          <a:prstGeom prst="rect">
            <a:avLst/>
          </a:prstGeo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610562" y="274641"/>
            <a:ext cx="8046721"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Tree>
    <p:extLst>
      <p:ext uri="{BB962C8B-B14F-4D97-AF65-F5344CB8AC3E}">
        <p14:creationId xmlns:p14="http://schemas.microsoft.com/office/powerpoint/2010/main" val="13209802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nhalt">
    <p:spTree>
      <p:nvGrpSpPr>
        <p:cNvPr id="1" name=""/>
        <p:cNvGrpSpPr/>
        <p:nvPr/>
      </p:nvGrpSpPr>
      <p:grpSpPr>
        <a:xfrm>
          <a:off x="0" y="0"/>
          <a:ext cx="0" cy="0"/>
          <a:chOff x="0" y="0"/>
          <a:chExt cx="0" cy="0"/>
        </a:xfrm>
      </p:grpSpPr>
      <p:sp>
        <p:nvSpPr>
          <p:cNvPr id="2" name="Inhaltsplatzhalter 1"/>
          <p:cNvSpPr>
            <a:spLocks noGrp="1"/>
          </p:cNvSpPr>
          <p:nvPr>
            <p:ph/>
          </p:nvPr>
        </p:nvSpPr>
        <p:spPr>
          <a:xfrm>
            <a:off x="610562" y="274641"/>
            <a:ext cx="10972801" cy="5851525"/>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Tree>
    <p:extLst>
      <p:ext uri="{BB962C8B-B14F-4D97-AF65-F5344CB8AC3E}">
        <p14:creationId xmlns:p14="http://schemas.microsoft.com/office/powerpoint/2010/main" val="3579477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026B29C-6E03-493C-B87C-8601EC56FAFB}"/>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F3D0ECF3-F968-4B89-A32F-0E82B36B02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a:t>
            </a:r>
          </a:p>
        </p:txBody>
      </p:sp>
      <p:sp>
        <p:nvSpPr>
          <p:cNvPr id="4" name="Päivämäärän paikkamerkki 3">
            <a:extLst>
              <a:ext uri="{FF2B5EF4-FFF2-40B4-BE49-F238E27FC236}">
                <a16:creationId xmlns:a16="http://schemas.microsoft.com/office/drawing/2014/main" id="{899796B9-6AA0-4AAC-9CA1-799925509748}"/>
              </a:ext>
            </a:extLst>
          </p:cNvPr>
          <p:cNvSpPr>
            <a:spLocks noGrp="1"/>
          </p:cNvSpPr>
          <p:nvPr>
            <p:ph type="dt" sz="half" idx="10"/>
          </p:nvPr>
        </p:nvSpPr>
        <p:spPr/>
        <p:txBody>
          <a:bodyPr/>
          <a:lstStyle/>
          <a:p>
            <a:fld id="{80E73404-DD44-41F4-9996-CF571D5EEEE3}" type="datetimeFigureOut">
              <a:rPr lang="fi-FI" smtClean="0"/>
              <a:t>20.2.2019</a:t>
            </a:fld>
            <a:endParaRPr lang="fi-FI"/>
          </a:p>
        </p:txBody>
      </p:sp>
      <p:sp>
        <p:nvSpPr>
          <p:cNvPr id="5" name="Alatunnisteen paikkamerkki 4">
            <a:extLst>
              <a:ext uri="{FF2B5EF4-FFF2-40B4-BE49-F238E27FC236}">
                <a16:creationId xmlns:a16="http://schemas.microsoft.com/office/drawing/2014/main" id="{F3F8DA96-FB40-4170-8193-7AE3655840D7}"/>
              </a:ext>
            </a:extLst>
          </p:cNvPr>
          <p:cNvSpPr>
            <a:spLocks noGrp="1"/>
          </p:cNvSpPr>
          <p:nvPr>
            <p:ph type="ftr" sz="quarter" idx="11"/>
          </p:nvPr>
        </p:nvSpPr>
        <p:spPr/>
        <p:txBody>
          <a:bodyPr/>
          <a:lstStyle/>
          <a:p>
            <a:endParaRPr lang="fi-FI"/>
          </a:p>
        </p:txBody>
      </p:sp>
      <p:sp>
        <p:nvSpPr>
          <p:cNvPr id="6" name="Dian numeron paikkamerkki 5">
            <a:extLst>
              <a:ext uri="{FF2B5EF4-FFF2-40B4-BE49-F238E27FC236}">
                <a16:creationId xmlns:a16="http://schemas.microsoft.com/office/drawing/2014/main" id="{C77C54E8-DC2D-4423-99D0-1CB3C2BDC626}"/>
              </a:ext>
            </a:extLst>
          </p:cNvPr>
          <p:cNvSpPr>
            <a:spLocks noGrp="1"/>
          </p:cNvSpPr>
          <p:nvPr>
            <p:ph type="sldNum" sz="quarter" idx="12"/>
          </p:nvPr>
        </p:nvSpPr>
        <p:spPr/>
        <p:txBody>
          <a:bodyPr/>
          <a:lstStyle/>
          <a:p>
            <a:fld id="{E63B8712-C7AC-4367-90ED-4413243FA66A}" type="slidenum">
              <a:rPr lang="fi-FI" smtClean="0"/>
              <a:t>‹#›</a:t>
            </a:fld>
            <a:endParaRPr lang="fi-FI"/>
          </a:p>
        </p:txBody>
      </p:sp>
    </p:spTree>
    <p:extLst>
      <p:ext uri="{BB962C8B-B14F-4D97-AF65-F5344CB8AC3E}">
        <p14:creationId xmlns:p14="http://schemas.microsoft.com/office/powerpoint/2010/main" val="1099333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5CA84B3-9184-459E-9680-160DD1628538}"/>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50ADEB18-6C95-4820-8815-532FA155CF32}"/>
              </a:ext>
            </a:extLst>
          </p:cNvPr>
          <p:cNvSpPr>
            <a:spLocks noGrp="1"/>
          </p:cNvSpPr>
          <p:nvPr>
            <p:ph sz="half" idx="1"/>
          </p:nvPr>
        </p:nvSpPr>
        <p:spPr>
          <a:xfrm>
            <a:off x="838200" y="1825625"/>
            <a:ext cx="5181600" cy="435133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0CBCF247-9A9D-4406-BD82-7D1C0D1D93E6}"/>
              </a:ext>
            </a:extLst>
          </p:cNvPr>
          <p:cNvSpPr>
            <a:spLocks noGrp="1"/>
          </p:cNvSpPr>
          <p:nvPr>
            <p:ph sz="half" idx="2"/>
          </p:nvPr>
        </p:nvSpPr>
        <p:spPr>
          <a:xfrm>
            <a:off x="6172200" y="1825625"/>
            <a:ext cx="5181600" cy="435133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8FB4E94C-3DBE-4617-9AEC-5B7ECA830CBB}"/>
              </a:ext>
            </a:extLst>
          </p:cNvPr>
          <p:cNvSpPr>
            <a:spLocks noGrp="1"/>
          </p:cNvSpPr>
          <p:nvPr>
            <p:ph type="dt" sz="half" idx="10"/>
          </p:nvPr>
        </p:nvSpPr>
        <p:spPr/>
        <p:txBody>
          <a:bodyPr/>
          <a:lstStyle/>
          <a:p>
            <a:fld id="{80E73404-DD44-41F4-9996-CF571D5EEEE3}" type="datetimeFigureOut">
              <a:rPr lang="fi-FI" smtClean="0"/>
              <a:t>20.2.2019</a:t>
            </a:fld>
            <a:endParaRPr lang="fi-FI"/>
          </a:p>
        </p:txBody>
      </p:sp>
      <p:sp>
        <p:nvSpPr>
          <p:cNvPr id="6" name="Alatunnisteen paikkamerkki 5">
            <a:extLst>
              <a:ext uri="{FF2B5EF4-FFF2-40B4-BE49-F238E27FC236}">
                <a16:creationId xmlns:a16="http://schemas.microsoft.com/office/drawing/2014/main" id="{BD4D18CD-BD5A-4B86-978C-4F8C11FD76FD}"/>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6E646064-57A0-4D08-ADC9-46B6F50ACD5C}"/>
              </a:ext>
            </a:extLst>
          </p:cNvPr>
          <p:cNvSpPr>
            <a:spLocks noGrp="1"/>
          </p:cNvSpPr>
          <p:nvPr>
            <p:ph type="sldNum" sz="quarter" idx="12"/>
          </p:nvPr>
        </p:nvSpPr>
        <p:spPr/>
        <p:txBody>
          <a:bodyPr/>
          <a:lstStyle/>
          <a:p>
            <a:fld id="{E63B8712-C7AC-4367-90ED-4413243FA66A}" type="slidenum">
              <a:rPr lang="fi-FI" smtClean="0"/>
              <a:t>‹#›</a:t>
            </a:fld>
            <a:endParaRPr lang="fi-FI"/>
          </a:p>
        </p:txBody>
      </p:sp>
    </p:spTree>
    <p:extLst>
      <p:ext uri="{BB962C8B-B14F-4D97-AF65-F5344CB8AC3E}">
        <p14:creationId xmlns:p14="http://schemas.microsoft.com/office/powerpoint/2010/main" val="3953758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9EE4AC8-9614-4690-AE6B-22BD4FD2C423}"/>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584EF1D1-F391-467E-B464-68707EC6FE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4" name="Sisällön paikkamerkki 3">
            <a:extLst>
              <a:ext uri="{FF2B5EF4-FFF2-40B4-BE49-F238E27FC236}">
                <a16:creationId xmlns:a16="http://schemas.microsoft.com/office/drawing/2014/main" id="{192D8F3E-BD16-4AAF-A854-375A141B9DE4}"/>
              </a:ext>
            </a:extLst>
          </p:cNvPr>
          <p:cNvSpPr>
            <a:spLocks noGrp="1"/>
          </p:cNvSpPr>
          <p:nvPr>
            <p:ph sz="half" idx="2"/>
          </p:nvPr>
        </p:nvSpPr>
        <p:spPr>
          <a:xfrm>
            <a:off x="839788" y="2505075"/>
            <a:ext cx="5157787" cy="368458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7B5B5C1A-E7F4-4FC6-B118-F67D99E86F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6" name="Sisällön paikkamerkki 5">
            <a:extLst>
              <a:ext uri="{FF2B5EF4-FFF2-40B4-BE49-F238E27FC236}">
                <a16:creationId xmlns:a16="http://schemas.microsoft.com/office/drawing/2014/main" id="{E0809518-29E3-48AF-90D2-EC62FD5555D0}"/>
              </a:ext>
            </a:extLst>
          </p:cNvPr>
          <p:cNvSpPr>
            <a:spLocks noGrp="1"/>
          </p:cNvSpPr>
          <p:nvPr>
            <p:ph sz="quarter" idx="4"/>
          </p:nvPr>
        </p:nvSpPr>
        <p:spPr>
          <a:xfrm>
            <a:off x="6172200" y="2505075"/>
            <a:ext cx="5183188" cy="368458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D2688C7D-B386-46ED-A826-875828795C8D}"/>
              </a:ext>
            </a:extLst>
          </p:cNvPr>
          <p:cNvSpPr>
            <a:spLocks noGrp="1"/>
          </p:cNvSpPr>
          <p:nvPr>
            <p:ph type="dt" sz="half" idx="10"/>
          </p:nvPr>
        </p:nvSpPr>
        <p:spPr/>
        <p:txBody>
          <a:bodyPr/>
          <a:lstStyle/>
          <a:p>
            <a:fld id="{80E73404-DD44-41F4-9996-CF571D5EEEE3}" type="datetimeFigureOut">
              <a:rPr lang="fi-FI" smtClean="0"/>
              <a:t>20.2.2019</a:t>
            </a:fld>
            <a:endParaRPr lang="fi-FI"/>
          </a:p>
        </p:txBody>
      </p:sp>
      <p:sp>
        <p:nvSpPr>
          <p:cNvPr id="8" name="Alatunnisteen paikkamerkki 7">
            <a:extLst>
              <a:ext uri="{FF2B5EF4-FFF2-40B4-BE49-F238E27FC236}">
                <a16:creationId xmlns:a16="http://schemas.microsoft.com/office/drawing/2014/main" id="{82D7B539-9A77-42B9-8954-57C36BB93C1A}"/>
              </a:ext>
            </a:extLst>
          </p:cNvPr>
          <p:cNvSpPr>
            <a:spLocks noGrp="1"/>
          </p:cNvSpPr>
          <p:nvPr>
            <p:ph type="ftr" sz="quarter" idx="11"/>
          </p:nvPr>
        </p:nvSpPr>
        <p:spPr/>
        <p:txBody>
          <a:bodyPr/>
          <a:lstStyle/>
          <a:p>
            <a:endParaRPr lang="fi-FI"/>
          </a:p>
        </p:txBody>
      </p:sp>
      <p:sp>
        <p:nvSpPr>
          <p:cNvPr id="9" name="Dian numeron paikkamerkki 8">
            <a:extLst>
              <a:ext uri="{FF2B5EF4-FFF2-40B4-BE49-F238E27FC236}">
                <a16:creationId xmlns:a16="http://schemas.microsoft.com/office/drawing/2014/main" id="{37F7EA95-4868-4955-A6A4-49F8F71B97FC}"/>
              </a:ext>
            </a:extLst>
          </p:cNvPr>
          <p:cNvSpPr>
            <a:spLocks noGrp="1"/>
          </p:cNvSpPr>
          <p:nvPr>
            <p:ph type="sldNum" sz="quarter" idx="12"/>
          </p:nvPr>
        </p:nvSpPr>
        <p:spPr/>
        <p:txBody>
          <a:bodyPr/>
          <a:lstStyle/>
          <a:p>
            <a:fld id="{E63B8712-C7AC-4367-90ED-4413243FA66A}" type="slidenum">
              <a:rPr lang="fi-FI" smtClean="0"/>
              <a:t>‹#›</a:t>
            </a:fld>
            <a:endParaRPr lang="fi-FI"/>
          </a:p>
        </p:txBody>
      </p:sp>
    </p:spTree>
    <p:extLst>
      <p:ext uri="{BB962C8B-B14F-4D97-AF65-F5344CB8AC3E}">
        <p14:creationId xmlns:p14="http://schemas.microsoft.com/office/powerpoint/2010/main" val="1406460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299EE83-7BB0-4A92-9729-E590DA3FF952}"/>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1268B516-1499-4E78-8D94-46C0C37312CC}"/>
              </a:ext>
            </a:extLst>
          </p:cNvPr>
          <p:cNvSpPr>
            <a:spLocks noGrp="1"/>
          </p:cNvSpPr>
          <p:nvPr>
            <p:ph type="dt" sz="half" idx="10"/>
          </p:nvPr>
        </p:nvSpPr>
        <p:spPr/>
        <p:txBody>
          <a:bodyPr/>
          <a:lstStyle/>
          <a:p>
            <a:fld id="{80E73404-DD44-41F4-9996-CF571D5EEEE3}" type="datetimeFigureOut">
              <a:rPr lang="fi-FI" smtClean="0"/>
              <a:t>20.2.2019</a:t>
            </a:fld>
            <a:endParaRPr lang="fi-FI"/>
          </a:p>
        </p:txBody>
      </p:sp>
      <p:sp>
        <p:nvSpPr>
          <p:cNvPr id="4" name="Alatunnisteen paikkamerkki 3">
            <a:extLst>
              <a:ext uri="{FF2B5EF4-FFF2-40B4-BE49-F238E27FC236}">
                <a16:creationId xmlns:a16="http://schemas.microsoft.com/office/drawing/2014/main" id="{821B01F8-1C61-4D86-8AD6-6DEF901722AF}"/>
              </a:ext>
            </a:extLst>
          </p:cNvPr>
          <p:cNvSpPr>
            <a:spLocks noGrp="1"/>
          </p:cNvSpPr>
          <p:nvPr>
            <p:ph type="ftr" sz="quarter" idx="11"/>
          </p:nvPr>
        </p:nvSpPr>
        <p:spPr/>
        <p:txBody>
          <a:bodyPr/>
          <a:lstStyle/>
          <a:p>
            <a:endParaRPr lang="fi-FI"/>
          </a:p>
        </p:txBody>
      </p:sp>
      <p:sp>
        <p:nvSpPr>
          <p:cNvPr id="5" name="Dian numeron paikkamerkki 4">
            <a:extLst>
              <a:ext uri="{FF2B5EF4-FFF2-40B4-BE49-F238E27FC236}">
                <a16:creationId xmlns:a16="http://schemas.microsoft.com/office/drawing/2014/main" id="{08EEB5FB-D353-4B81-AB0C-731144403F71}"/>
              </a:ext>
            </a:extLst>
          </p:cNvPr>
          <p:cNvSpPr>
            <a:spLocks noGrp="1"/>
          </p:cNvSpPr>
          <p:nvPr>
            <p:ph type="sldNum" sz="quarter" idx="12"/>
          </p:nvPr>
        </p:nvSpPr>
        <p:spPr/>
        <p:txBody>
          <a:bodyPr/>
          <a:lstStyle/>
          <a:p>
            <a:fld id="{E63B8712-C7AC-4367-90ED-4413243FA66A}" type="slidenum">
              <a:rPr lang="fi-FI" smtClean="0"/>
              <a:t>‹#›</a:t>
            </a:fld>
            <a:endParaRPr lang="fi-FI"/>
          </a:p>
        </p:txBody>
      </p:sp>
    </p:spTree>
    <p:extLst>
      <p:ext uri="{BB962C8B-B14F-4D97-AF65-F5344CB8AC3E}">
        <p14:creationId xmlns:p14="http://schemas.microsoft.com/office/powerpoint/2010/main" val="1939785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E0DD13B2-264A-40EA-A4D2-B7C8A0DA74A4}"/>
              </a:ext>
            </a:extLst>
          </p:cNvPr>
          <p:cNvSpPr>
            <a:spLocks noGrp="1"/>
          </p:cNvSpPr>
          <p:nvPr>
            <p:ph type="dt" sz="half" idx="10"/>
          </p:nvPr>
        </p:nvSpPr>
        <p:spPr/>
        <p:txBody>
          <a:bodyPr/>
          <a:lstStyle/>
          <a:p>
            <a:fld id="{80E73404-DD44-41F4-9996-CF571D5EEEE3}" type="datetimeFigureOut">
              <a:rPr lang="fi-FI" smtClean="0"/>
              <a:t>20.2.2019</a:t>
            </a:fld>
            <a:endParaRPr lang="fi-FI"/>
          </a:p>
        </p:txBody>
      </p:sp>
      <p:sp>
        <p:nvSpPr>
          <p:cNvPr id="3" name="Alatunnisteen paikkamerkki 2">
            <a:extLst>
              <a:ext uri="{FF2B5EF4-FFF2-40B4-BE49-F238E27FC236}">
                <a16:creationId xmlns:a16="http://schemas.microsoft.com/office/drawing/2014/main" id="{4360C0D7-9FE4-420C-9928-36366DDDA62F}"/>
              </a:ext>
            </a:extLst>
          </p:cNvPr>
          <p:cNvSpPr>
            <a:spLocks noGrp="1"/>
          </p:cNvSpPr>
          <p:nvPr>
            <p:ph type="ftr" sz="quarter" idx="11"/>
          </p:nvPr>
        </p:nvSpPr>
        <p:spPr/>
        <p:txBody>
          <a:bodyPr/>
          <a:lstStyle/>
          <a:p>
            <a:endParaRPr lang="fi-FI"/>
          </a:p>
        </p:txBody>
      </p:sp>
      <p:sp>
        <p:nvSpPr>
          <p:cNvPr id="4" name="Dian numeron paikkamerkki 3">
            <a:extLst>
              <a:ext uri="{FF2B5EF4-FFF2-40B4-BE49-F238E27FC236}">
                <a16:creationId xmlns:a16="http://schemas.microsoft.com/office/drawing/2014/main" id="{31852161-98B4-4AF2-8351-2FF1D38D427D}"/>
              </a:ext>
            </a:extLst>
          </p:cNvPr>
          <p:cNvSpPr>
            <a:spLocks noGrp="1"/>
          </p:cNvSpPr>
          <p:nvPr>
            <p:ph type="sldNum" sz="quarter" idx="12"/>
          </p:nvPr>
        </p:nvSpPr>
        <p:spPr/>
        <p:txBody>
          <a:bodyPr/>
          <a:lstStyle/>
          <a:p>
            <a:fld id="{E63B8712-C7AC-4367-90ED-4413243FA66A}" type="slidenum">
              <a:rPr lang="fi-FI" smtClean="0"/>
              <a:t>‹#›</a:t>
            </a:fld>
            <a:endParaRPr lang="fi-FI"/>
          </a:p>
        </p:txBody>
      </p:sp>
    </p:spTree>
    <p:extLst>
      <p:ext uri="{BB962C8B-B14F-4D97-AF65-F5344CB8AC3E}">
        <p14:creationId xmlns:p14="http://schemas.microsoft.com/office/powerpoint/2010/main" val="1152288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B50349C-3D0B-4379-B6D5-5C219E4C9DD4}"/>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69712D26-DF23-429F-A20B-84C733721C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9DDDBB39-CBFB-4358-B159-4CD5B0C9CB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a:t>
            </a:r>
          </a:p>
        </p:txBody>
      </p:sp>
      <p:sp>
        <p:nvSpPr>
          <p:cNvPr id="5" name="Päivämäärän paikkamerkki 4">
            <a:extLst>
              <a:ext uri="{FF2B5EF4-FFF2-40B4-BE49-F238E27FC236}">
                <a16:creationId xmlns:a16="http://schemas.microsoft.com/office/drawing/2014/main" id="{A587EB5C-01D1-4183-B130-018376ED2EAA}"/>
              </a:ext>
            </a:extLst>
          </p:cNvPr>
          <p:cNvSpPr>
            <a:spLocks noGrp="1"/>
          </p:cNvSpPr>
          <p:nvPr>
            <p:ph type="dt" sz="half" idx="10"/>
          </p:nvPr>
        </p:nvSpPr>
        <p:spPr/>
        <p:txBody>
          <a:bodyPr/>
          <a:lstStyle/>
          <a:p>
            <a:fld id="{80E73404-DD44-41F4-9996-CF571D5EEEE3}" type="datetimeFigureOut">
              <a:rPr lang="fi-FI" smtClean="0"/>
              <a:t>20.2.2019</a:t>
            </a:fld>
            <a:endParaRPr lang="fi-FI"/>
          </a:p>
        </p:txBody>
      </p:sp>
      <p:sp>
        <p:nvSpPr>
          <p:cNvPr id="6" name="Alatunnisteen paikkamerkki 5">
            <a:extLst>
              <a:ext uri="{FF2B5EF4-FFF2-40B4-BE49-F238E27FC236}">
                <a16:creationId xmlns:a16="http://schemas.microsoft.com/office/drawing/2014/main" id="{D4F970EA-5E68-4478-966C-4A6DA4580239}"/>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8FF362C8-4243-4E21-8663-60819EBE2A8A}"/>
              </a:ext>
            </a:extLst>
          </p:cNvPr>
          <p:cNvSpPr>
            <a:spLocks noGrp="1"/>
          </p:cNvSpPr>
          <p:nvPr>
            <p:ph type="sldNum" sz="quarter" idx="12"/>
          </p:nvPr>
        </p:nvSpPr>
        <p:spPr/>
        <p:txBody>
          <a:bodyPr/>
          <a:lstStyle/>
          <a:p>
            <a:fld id="{E63B8712-C7AC-4367-90ED-4413243FA66A}" type="slidenum">
              <a:rPr lang="fi-FI" smtClean="0"/>
              <a:t>‹#›</a:t>
            </a:fld>
            <a:endParaRPr lang="fi-FI"/>
          </a:p>
        </p:txBody>
      </p:sp>
    </p:spTree>
    <p:extLst>
      <p:ext uri="{BB962C8B-B14F-4D97-AF65-F5344CB8AC3E}">
        <p14:creationId xmlns:p14="http://schemas.microsoft.com/office/powerpoint/2010/main" val="3371493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42F9BBA-5E81-418F-9AE0-D39B16EA0295}"/>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402AAA3F-EA61-45A6-8719-379B1DBF8B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CEAD78A1-6B98-4797-A15B-98588C3A98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a:t>
            </a:r>
          </a:p>
        </p:txBody>
      </p:sp>
      <p:sp>
        <p:nvSpPr>
          <p:cNvPr id="5" name="Päivämäärän paikkamerkki 4">
            <a:extLst>
              <a:ext uri="{FF2B5EF4-FFF2-40B4-BE49-F238E27FC236}">
                <a16:creationId xmlns:a16="http://schemas.microsoft.com/office/drawing/2014/main" id="{E056CD49-7633-4B1E-B212-C52A505F5B51}"/>
              </a:ext>
            </a:extLst>
          </p:cNvPr>
          <p:cNvSpPr>
            <a:spLocks noGrp="1"/>
          </p:cNvSpPr>
          <p:nvPr>
            <p:ph type="dt" sz="half" idx="10"/>
          </p:nvPr>
        </p:nvSpPr>
        <p:spPr/>
        <p:txBody>
          <a:bodyPr/>
          <a:lstStyle/>
          <a:p>
            <a:fld id="{80E73404-DD44-41F4-9996-CF571D5EEEE3}" type="datetimeFigureOut">
              <a:rPr lang="fi-FI" smtClean="0"/>
              <a:t>20.2.2019</a:t>
            </a:fld>
            <a:endParaRPr lang="fi-FI"/>
          </a:p>
        </p:txBody>
      </p:sp>
      <p:sp>
        <p:nvSpPr>
          <p:cNvPr id="6" name="Alatunnisteen paikkamerkki 5">
            <a:extLst>
              <a:ext uri="{FF2B5EF4-FFF2-40B4-BE49-F238E27FC236}">
                <a16:creationId xmlns:a16="http://schemas.microsoft.com/office/drawing/2014/main" id="{AD3BAD6C-2E4C-468E-9B6B-64D23CF98C6D}"/>
              </a:ext>
            </a:extLst>
          </p:cNvPr>
          <p:cNvSpPr>
            <a:spLocks noGrp="1"/>
          </p:cNvSpPr>
          <p:nvPr>
            <p:ph type="ftr" sz="quarter" idx="11"/>
          </p:nvPr>
        </p:nvSpPr>
        <p:spPr/>
        <p:txBody>
          <a:bodyPr/>
          <a:lstStyle/>
          <a:p>
            <a:endParaRPr lang="fi-FI"/>
          </a:p>
        </p:txBody>
      </p:sp>
      <p:sp>
        <p:nvSpPr>
          <p:cNvPr id="7" name="Dian numeron paikkamerkki 6">
            <a:extLst>
              <a:ext uri="{FF2B5EF4-FFF2-40B4-BE49-F238E27FC236}">
                <a16:creationId xmlns:a16="http://schemas.microsoft.com/office/drawing/2014/main" id="{53565734-7C49-4752-819B-4811A1C7E0FB}"/>
              </a:ext>
            </a:extLst>
          </p:cNvPr>
          <p:cNvSpPr>
            <a:spLocks noGrp="1"/>
          </p:cNvSpPr>
          <p:nvPr>
            <p:ph type="sldNum" sz="quarter" idx="12"/>
          </p:nvPr>
        </p:nvSpPr>
        <p:spPr/>
        <p:txBody>
          <a:bodyPr/>
          <a:lstStyle/>
          <a:p>
            <a:fld id="{E63B8712-C7AC-4367-90ED-4413243FA66A}" type="slidenum">
              <a:rPr lang="fi-FI" smtClean="0"/>
              <a:t>‹#›</a:t>
            </a:fld>
            <a:endParaRPr lang="fi-FI"/>
          </a:p>
        </p:txBody>
      </p:sp>
    </p:spTree>
    <p:extLst>
      <p:ext uri="{BB962C8B-B14F-4D97-AF65-F5344CB8AC3E}">
        <p14:creationId xmlns:p14="http://schemas.microsoft.com/office/powerpoint/2010/main" val="3533236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C4B20283-98A9-4C0B-98EF-68AA5609F1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06F701EB-9CB6-4D8C-8C07-8647B625A1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4F6C7F9A-FE02-452E-BA15-44DB3D51D7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E73404-DD44-41F4-9996-CF571D5EEEE3}" type="datetimeFigureOut">
              <a:rPr lang="fi-FI" smtClean="0"/>
              <a:t>20.2.2019</a:t>
            </a:fld>
            <a:endParaRPr lang="fi-FI"/>
          </a:p>
        </p:txBody>
      </p:sp>
      <p:sp>
        <p:nvSpPr>
          <p:cNvPr id="5" name="Alatunnisteen paikkamerkki 4">
            <a:extLst>
              <a:ext uri="{FF2B5EF4-FFF2-40B4-BE49-F238E27FC236}">
                <a16:creationId xmlns:a16="http://schemas.microsoft.com/office/drawing/2014/main" id="{5CFD1CBD-9233-46F1-A5D7-D460A7C321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a:extLst>
              <a:ext uri="{FF2B5EF4-FFF2-40B4-BE49-F238E27FC236}">
                <a16:creationId xmlns:a16="http://schemas.microsoft.com/office/drawing/2014/main" id="{B5E7AC06-1C40-45C9-84F7-215A9B262D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3B8712-C7AC-4367-90ED-4413243FA66A}" type="slidenum">
              <a:rPr lang="fi-FI" smtClean="0"/>
              <a:t>‹#›</a:t>
            </a:fld>
            <a:endParaRPr lang="fi-FI"/>
          </a:p>
        </p:txBody>
      </p:sp>
    </p:spTree>
    <p:extLst>
      <p:ext uri="{BB962C8B-B14F-4D97-AF65-F5344CB8AC3E}">
        <p14:creationId xmlns:p14="http://schemas.microsoft.com/office/powerpoint/2010/main" val="40789218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6">
            <a:extLst>
              <a:ext uri="{FF2B5EF4-FFF2-40B4-BE49-F238E27FC236}">
                <a16:creationId xmlns:a16="http://schemas.microsoft.com/office/drawing/2014/main" id="{24735601-D245-4821-AFBA-DC2C7C0DF8EA}"/>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tretch>
            <a:fillRect/>
          </a:stretch>
        </p:blipFill>
        <p:spPr bwMode="auto">
          <a:xfrm>
            <a:off x="489106" y="115889"/>
            <a:ext cx="1058909" cy="89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7" name="Rechteck 15">
            <a:extLst>
              <a:ext uri="{FF2B5EF4-FFF2-40B4-BE49-F238E27FC236}">
                <a16:creationId xmlns:a16="http://schemas.microsoft.com/office/drawing/2014/main" id="{40DF47D9-CCEC-4C24-8C87-2AD3BA6487E8}"/>
              </a:ext>
            </a:extLst>
          </p:cNvPr>
          <p:cNvSpPr>
            <a:spLocks noChangeArrowheads="1"/>
          </p:cNvSpPr>
          <p:nvPr userDrawn="1"/>
        </p:nvSpPr>
        <p:spPr bwMode="auto">
          <a:xfrm>
            <a:off x="1777921" y="692186"/>
            <a:ext cx="646331" cy="353943"/>
          </a:xfrm>
          <a:prstGeom prst="rect">
            <a:avLst/>
          </a:prstGeom>
          <a:solidFill>
            <a:srgbClr val="FF0000"/>
          </a:solidFill>
          <a:ln w="9525" algn="ctr">
            <a:solidFill>
              <a:schemeClr val="tx1"/>
            </a:solidFill>
            <a:round/>
            <a:headEnd/>
            <a:tailEnd/>
          </a:ln>
        </p:spPr>
        <p:txBody>
          <a:bodyPr wrap="none" anchor="ctr">
            <a:spAutoFit/>
          </a:bodyPr>
          <a:lstStyle>
            <a:lvl1pPr marL="457200" indent="-457200"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eaLnBrk="1" hangingPunct="1">
              <a:lnSpc>
                <a:spcPct val="85000"/>
              </a:lnSpc>
              <a:spcBef>
                <a:spcPct val="30000"/>
              </a:spcBef>
              <a:buClr>
                <a:schemeClr val="folHlink"/>
              </a:buClr>
              <a:buSzPct val="60000"/>
              <a:buFont typeface="Wingdings" panose="05000000000000000000" pitchFamily="2" charset="2"/>
              <a:buBlip>
                <a:blip r:embed="rId15"/>
              </a:buBlip>
              <a:defRPr/>
            </a:pPr>
            <a:endParaRPr lang="de-AT" altLang="de-DE" sz="2000"/>
          </a:p>
        </p:txBody>
      </p:sp>
      <p:sp>
        <p:nvSpPr>
          <p:cNvPr id="1028" name="Rechteck 4">
            <a:extLst>
              <a:ext uri="{FF2B5EF4-FFF2-40B4-BE49-F238E27FC236}">
                <a16:creationId xmlns:a16="http://schemas.microsoft.com/office/drawing/2014/main" id="{D47C6C18-E7C2-44AE-BD29-11D2B0B18E81}"/>
              </a:ext>
            </a:extLst>
          </p:cNvPr>
          <p:cNvSpPr>
            <a:spLocks noChangeArrowheads="1"/>
          </p:cNvSpPr>
          <p:nvPr userDrawn="1"/>
        </p:nvSpPr>
        <p:spPr bwMode="auto">
          <a:xfrm>
            <a:off x="1777921" y="73061"/>
            <a:ext cx="646331" cy="353943"/>
          </a:xfrm>
          <a:prstGeom prst="rect">
            <a:avLst/>
          </a:prstGeom>
          <a:solidFill>
            <a:srgbClr val="FF0000"/>
          </a:solidFill>
          <a:ln w="9525" algn="ctr">
            <a:solidFill>
              <a:schemeClr val="tx1"/>
            </a:solidFill>
            <a:round/>
            <a:headEnd/>
            <a:tailEnd/>
          </a:ln>
        </p:spPr>
        <p:txBody>
          <a:bodyPr wrap="none" anchor="ctr">
            <a:spAutoFit/>
          </a:bodyPr>
          <a:lstStyle>
            <a:lvl1pPr marL="457200" indent="-457200"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eaLnBrk="1" hangingPunct="1">
              <a:lnSpc>
                <a:spcPct val="85000"/>
              </a:lnSpc>
              <a:spcBef>
                <a:spcPct val="30000"/>
              </a:spcBef>
              <a:buClr>
                <a:schemeClr val="folHlink"/>
              </a:buClr>
              <a:buSzPct val="60000"/>
              <a:buFont typeface="Wingdings" panose="05000000000000000000" pitchFamily="2" charset="2"/>
              <a:buBlip>
                <a:blip r:embed="rId15"/>
              </a:buBlip>
              <a:defRPr/>
            </a:pPr>
            <a:endParaRPr lang="de-AT" altLang="de-DE" sz="2000"/>
          </a:p>
        </p:txBody>
      </p:sp>
      <p:sp>
        <p:nvSpPr>
          <p:cNvPr id="2" name="Rectangle 7">
            <a:extLst>
              <a:ext uri="{FF2B5EF4-FFF2-40B4-BE49-F238E27FC236}">
                <a16:creationId xmlns:a16="http://schemas.microsoft.com/office/drawing/2014/main" id="{D1D59AB5-0D66-4F0D-A4E4-CC32F94BBB24}"/>
              </a:ext>
            </a:extLst>
          </p:cNvPr>
          <p:cNvSpPr>
            <a:spLocks noChangeArrowheads="1"/>
          </p:cNvSpPr>
          <p:nvPr userDrawn="1"/>
        </p:nvSpPr>
        <p:spPr bwMode="auto">
          <a:xfrm>
            <a:off x="0" y="3252789"/>
            <a:ext cx="1044480" cy="352425"/>
          </a:xfrm>
          <a:prstGeom prst="rect">
            <a:avLst/>
          </a:prstGeom>
          <a:noFill/>
          <a:ln>
            <a:noFill/>
          </a:ln>
          <a:effectLst/>
          <a:extLst>
            <a:ext uri="{909E8E84-426E-40DD-AFC4-6F175D3DCCD1}">
              <a14:hiddenFill xmlns:a14="http://schemas.microsoft.com/office/drawing/2010/main">
                <a:solidFill>
                  <a:srgbClr val="0000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lnSpc>
                <a:spcPct val="85000"/>
              </a:lnSpc>
              <a:spcBef>
                <a:spcPct val="30000"/>
              </a:spcBef>
              <a:spcAft>
                <a:spcPct val="0"/>
              </a:spcAft>
              <a:buClr>
                <a:schemeClr val="folHlink"/>
              </a:buClr>
              <a:buSzPct val="60000"/>
              <a:buFont typeface="Wingdings" pitchFamily="2" charset="2"/>
              <a:buChar char="n"/>
              <a:defRPr sz="2000">
                <a:solidFill>
                  <a:schemeClr val="tx1"/>
                </a:solidFill>
                <a:latin typeface="Arial" charset="0"/>
              </a:defRPr>
            </a:lvl6pPr>
            <a:lvl7pPr marL="2971800" indent="-228600" eaLnBrk="0" fontAlgn="base" hangingPunct="0">
              <a:lnSpc>
                <a:spcPct val="85000"/>
              </a:lnSpc>
              <a:spcBef>
                <a:spcPct val="30000"/>
              </a:spcBef>
              <a:spcAft>
                <a:spcPct val="0"/>
              </a:spcAft>
              <a:buClr>
                <a:schemeClr val="folHlink"/>
              </a:buClr>
              <a:buSzPct val="60000"/>
              <a:buFont typeface="Wingdings" pitchFamily="2" charset="2"/>
              <a:buChar char="n"/>
              <a:defRPr sz="2000">
                <a:solidFill>
                  <a:schemeClr val="tx1"/>
                </a:solidFill>
                <a:latin typeface="Arial" charset="0"/>
              </a:defRPr>
            </a:lvl7pPr>
            <a:lvl8pPr marL="3429000" indent="-228600" eaLnBrk="0" fontAlgn="base" hangingPunct="0">
              <a:lnSpc>
                <a:spcPct val="85000"/>
              </a:lnSpc>
              <a:spcBef>
                <a:spcPct val="30000"/>
              </a:spcBef>
              <a:spcAft>
                <a:spcPct val="0"/>
              </a:spcAft>
              <a:buClr>
                <a:schemeClr val="folHlink"/>
              </a:buClr>
              <a:buSzPct val="60000"/>
              <a:buFont typeface="Wingdings" pitchFamily="2" charset="2"/>
              <a:buChar char="n"/>
              <a:defRPr sz="2000">
                <a:solidFill>
                  <a:schemeClr val="tx1"/>
                </a:solidFill>
                <a:latin typeface="Arial" charset="0"/>
              </a:defRPr>
            </a:lvl8pPr>
            <a:lvl9pPr marL="3886200" indent="-228600" eaLnBrk="0" fontAlgn="base" hangingPunct="0">
              <a:lnSpc>
                <a:spcPct val="85000"/>
              </a:lnSpc>
              <a:spcBef>
                <a:spcPct val="30000"/>
              </a:spcBef>
              <a:spcAft>
                <a:spcPct val="0"/>
              </a:spcAft>
              <a:buClr>
                <a:schemeClr val="folHlink"/>
              </a:buClr>
              <a:buSzPct val="60000"/>
              <a:buFont typeface="Wingdings" pitchFamily="2" charset="2"/>
              <a:buChar char="n"/>
              <a:defRPr sz="2000">
                <a:solidFill>
                  <a:schemeClr val="tx1"/>
                </a:solidFill>
                <a:latin typeface="Arial" charset="0"/>
              </a:defRPr>
            </a:lvl9pPr>
          </a:lstStyle>
          <a:p>
            <a:pPr eaLnBrk="1" hangingPunct="1">
              <a:lnSpc>
                <a:spcPct val="85000"/>
              </a:lnSpc>
              <a:spcBef>
                <a:spcPct val="30000"/>
              </a:spcBef>
              <a:buClr>
                <a:schemeClr val="folHlink"/>
              </a:buClr>
              <a:buSzPct val="60000"/>
              <a:buFont typeface="Wingdings" panose="05000000000000000000" pitchFamily="2" charset="2"/>
              <a:buChar char="n"/>
              <a:defRPr/>
            </a:pPr>
            <a:endParaRPr lang="de-AT" altLang="de-DE" sz="2000"/>
          </a:p>
        </p:txBody>
      </p:sp>
      <p:sp>
        <p:nvSpPr>
          <p:cNvPr id="1030" name="Text Box 9">
            <a:extLst>
              <a:ext uri="{FF2B5EF4-FFF2-40B4-BE49-F238E27FC236}">
                <a16:creationId xmlns:a16="http://schemas.microsoft.com/office/drawing/2014/main" id="{6F6F95D2-F1D7-4BE9-AE96-F6870373E77E}"/>
              </a:ext>
            </a:extLst>
          </p:cNvPr>
          <p:cNvSpPr txBox="1">
            <a:spLocks noChangeArrowheads="1"/>
          </p:cNvSpPr>
          <p:nvPr userDrawn="1"/>
        </p:nvSpPr>
        <p:spPr bwMode="auto">
          <a:xfrm>
            <a:off x="11015041" y="6324601"/>
            <a:ext cx="101376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spcBef>
                <a:spcPct val="50000"/>
              </a:spcBef>
              <a:defRPr/>
            </a:pPr>
            <a:fld id="{87FA2776-FF77-46D7-BCDC-A2EA686B5FC1}" type="slidenum">
              <a:rPr lang="it-IT" altLang="de-DE" sz="1800" b="1" smtClean="0">
                <a:solidFill>
                  <a:srgbClr val="B2B2B2"/>
                </a:solidFill>
                <a:latin typeface="Tahoma" panose="020B0604030504040204" pitchFamily="34" charset="0"/>
              </a:rPr>
              <a:pPr algn="ctr" eaLnBrk="1" hangingPunct="1">
                <a:spcBef>
                  <a:spcPct val="50000"/>
                </a:spcBef>
                <a:defRPr/>
              </a:pPr>
              <a:t>‹#›</a:t>
            </a:fld>
            <a:endParaRPr lang="it-IT" altLang="de-DE" sz="1800" b="1">
              <a:solidFill>
                <a:srgbClr val="B2B2B2"/>
              </a:solidFill>
              <a:latin typeface="Tahoma" panose="020B0604030504040204" pitchFamily="34" charset="0"/>
            </a:endParaRPr>
          </a:p>
        </p:txBody>
      </p:sp>
      <p:pic>
        <p:nvPicPr>
          <p:cNvPr id="1031" name="Picture 38">
            <a:extLst>
              <a:ext uri="{FF2B5EF4-FFF2-40B4-BE49-F238E27FC236}">
                <a16:creationId xmlns:a16="http://schemas.microsoft.com/office/drawing/2014/main" id="{537B0E59-DD87-45A2-A461-DEF9AF68DCE1}"/>
              </a:ext>
            </a:extLst>
          </p:cNvPr>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b="73105"/>
          <a:stretch>
            <a:fillRect/>
          </a:stretch>
        </p:blipFill>
        <p:spPr bwMode="auto">
          <a:xfrm>
            <a:off x="174721" y="981076"/>
            <a:ext cx="608639" cy="122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2" name="Group 47">
            <a:extLst>
              <a:ext uri="{FF2B5EF4-FFF2-40B4-BE49-F238E27FC236}">
                <a16:creationId xmlns:a16="http://schemas.microsoft.com/office/drawing/2014/main" id="{3CFE354C-5815-450F-A427-E9395159F1D2}"/>
              </a:ext>
            </a:extLst>
          </p:cNvPr>
          <p:cNvGrpSpPr>
            <a:grpSpLocks/>
          </p:cNvGrpSpPr>
          <p:nvPr userDrawn="1"/>
        </p:nvGrpSpPr>
        <p:grpSpPr bwMode="auto">
          <a:xfrm rot="-5400000">
            <a:off x="-1688026" y="4139223"/>
            <a:ext cx="4341813" cy="616319"/>
            <a:chOff x="2082" y="2069"/>
            <a:chExt cx="2735" cy="321"/>
          </a:xfrm>
        </p:grpSpPr>
        <p:sp>
          <p:nvSpPr>
            <p:cNvPr id="1036" name="WordArt 44">
              <a:extLst>
                <a:ext uri="{FF2B5EF4-FFF2-40B4-BE49-F238E27FC236}">
                  <a16:creationId xmlns:a16="http://schemas.microsoft.com/office/drawing/2014/main" id="{C0CC287F-C4DD-4EAE-8126-CCA5378D303E}"/>
                </a:ext>
              </a:extLst>
            </p:cNvPr>
            <p:cNvSpPr>
              <a:spLocks noChangeArrowheads="1" noChangeShapeType="1" noTextEdit="1"/>
            </p:cNvSpPr>
            <p:nvPr userDrawn="1"/>
          </p:nvSpPr>
          <p:spPr bwMode="auto">
            <a:xfrm>
              <a:off x="2082" y="2069"/>
              <a:ext cx="2731" cy="46"/>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SlantUp">
                <a:avLst>
                  <a:gd name="adj" fmla="val 0"/>
                </a:avLst>
              </a:prstTxWarp>
            </a:bodyPr>
            <a:lstStyle/>
            <a:p>
              <a:pPr algn="ctr"/>
              <a:r>
                <a:rPr lang="de-DE" sz="1000" kern="10">
                  <a:solidFill>
                    <a:srgbClr val="FF0000">
                      <a:alpha val="89803"/>
                    </a:srgbClr>
                  </a:solidFill>
                  <a:cs typeface="Arial" panose="020B0604020202020204" pitchFamily="34" charset="0"/>
                </a:rPr>
                <a:t>INTERNATIONAL   ASSOCIATION   OF   FIRE   AND   RESCUE   SERVICES</a:t>
              </a:r>
            </a:p>
          </p:txBody>
        </p:sp>
        <p:sp>
          <p:nvSpPr>
            <p:cNvPr id="1037" name="WordArt 45">
              <a:extLst>
                <a:ext uri="{FF2B5EF4-FFF2-40B4-BE49-F238E27FC236}">
                  <a16:creationId xmlns:a16="http://schemas.microsoft.com/office/drawing/2014/main" id="{E8F7FC5C-B071-4BD8-8C26-D153618490A5}"/>
                </a:ext>
              </a:extLst>
            </p:cNvPr>
            <p:cNvSpPr>
              <a:spLocks noChangeArrowheads="1" noChangeShapeType="1" noTextEdit="1"/>
            </p:cNvSpPr>
            <p:nvPr userDrawn="1"/>
          </p:nvSpPr>
          <p:spPr bwMode="auto">
            <a:xfrm>
              <a:off x="2086" y="2205"/>
              <a:ext cx="2731" cy="46"/>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SlantUp">
                <a:avLst>
                  <a:gd name="adj" fmla="val 0"/>
                </a:avLst>
              </a:prstTxWarp>
            </a:bodyPr>
            <a:lstStyle/>
            <a:p>
              <a:pPr algn="ctr"/>
              <a:r>
                <a:rPr lang="de-DE" sz="1000" kern="10">
                  <a:solidFill>
                    <a:schemeClr val="accent1">
                      <a:alpha val="89803"/>
                    </a:schemeClr>
                  </a:solidFill>
                  <a:cs typeface="Arial" panose="020B0604020202020204" pitchFamily="34" charset="0"/>
                </a:rPr>
                <a:t>INTERNATIONALE   VEREINIGUNG   DES FEUERWEHR UND RETTUNGSWESENS</a:t>
              </a:r>
            </a:p>
          </p:txBody>
        </p:sp>
        <p:sp>
          <p:nvSpPr>
            <p:cNvPr id="1038" name="WordArt 46">
              <a:extLst>
                <a:ext uri="{FF2B5EF4-FFF2-40B4-BE49-F238E27FC236}">
                  <a16:creationId xmlns:a16="http://schemas.microsoft.com/office/drawing/2014/main" id="{FCC868C8-4A51-4060-A3B6-26CE1C03E666}"/>
                </a:ext>
              </a:extLst>
            </p:cNvPr>
            <p:cNvSpPr>
              <a:spLocks noChangeArrowheads="1" noChangeShapeType="1" noTextEdit="1"/>
            </p:cNvSpPr>
            <p:nvPr userDrawn="1"/>
          </p:nvSpPr>
          <p:spPr bwMode="auto">
            <a:xfrm>
              <a:off x="2086" y="2322"/>
              <a:ext cx="2731" cy="68"/>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SlantUp">
                <a:avLst>
                  <a:gd name="adj" fmla="val 0"/>
                </a:avLst>
              </a:prstTxWarp>
            </a:bodyPr>
            <a:lstStyle/>
            <a:p>
              <a:pPr algn="ctr"/>
              <a:r>
                <a:rPr lang="de-DE" sz="1000" kern="10">
                  <a:solidFill>
                    <a:schemeClr val="accent1">
                      <a:alpha val="89803"/>
                    </a:schemeClr>
                  </a:solidFill>
                  <a:cs typeface="Arial" panose="020B0604020202020204" pitchFamily="34" charset="0"/>
                </a:rPr>
                <a:t>ASSOCIATON  INTERNATIONALE   DES   SERVICES   D ÍNCENDIE   ET   DE   SECOURS</a:t>
              </a:r>
            </a:p>
          </p:txBody>
        </p:sp>
      </p:grpSp>
      <p:sp>
        <p:nvSpPr>
          <p:cNvPr id="1033" name="Rectangle 24">
            <a:extLst>
              <a:ext uri="{FF2B5EF4-FFF2-40B4-BE49-F238E27FC236}">
                <a16:creationId xmlns:a16="http://schemas.microsoft.com/office/drawing/2014/main" id="{84353CF2-CCF1-40EC-A9A1-55FF29517211}"/>
              </a:ext>
            </a:extLst>
          </p:cNvPr>
          <p:cNvSpPr>
            <a:spLocks noChangeArrowheads="1"/>
          </p:cNvSpPr>
          <p:nvPr userDrawn="1"/>
        </p:nvSpPr>
        <p:spPr bwMode="auto">
          <a:xfrm>
            <a:off x="1777921" y="87314"/>
            <a:ext cx="8620800" cy="101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eaLnBrk="1" hangingPunct="1">
              <a:lnSpc>
                <a:spcPct val="85000"/>
              </a:lnSpc>
              <a:spcBef>
                <a:spcPct val="30000"/>
              </a:spcBef>
              <a:buClr>
                <a:schemeClr val="folHlink"/>
              </a:buClr>
              <a:buSzPct val="60000"/>
              <a:buFont typeface="Wingdings" panose="05000000000000000000" pitchFamily="2" charset="2"/>
              <a:buNone/>
              <a:defRPr/>
            </a:pPr>
            <a:r>
              <a:rPr lang="de-DE" altLang="de-DE" sz="1900" b="1" dirty="0">
                <a:solidFill>
                  <a:schemeClr val="bg1"/>
                </a:solidFill>
              </a:rPr>
              <a:t>Jugendfeuerwehr-</a:t>
            </a:r>
            <a:r>
              <a:rPr lang="de-DE" altLang="de-DE" sz="1900" b="1" dirty="0" err="1">
                <a:solidFill>
                  <a:schemeClr val="bg1"/>
                </a:solidFill>
              </a:rPr>
              <a:t>Leistungsbewerb</a:t>
            </a:r>
            <a:r>
              <a:rPr lang="de-DE" altLang="de-DE" sz="1900" b="1" dirty="0">
                <a:solidFill>
                  <a:schemeClr val="bg1"/>
                </a:solidFill>
              </a:rPr>
              <a:t> </a:t>
            </a:r>
          </a:p>
          <a:p>
            <a:pPr algn="ctr" eaLnBrk="1" hangingPunct="1">
              <a:lnSpc>
                <a:spcPct val="85000"/>
              </a:lnSpc>
              <a:spcBef>
                <a:spcPct val="30000"/>
              </a:spcBef>
              <a:buClr>
                <a:schemeClr val="folHlink"/>
              </a:buClr>
              <a:buSzPct val="60000"/>
              <a:buFont typeface="Wingdings" panose="05000000000000000000" pitchFamily="2" charset="2"/>
              <a:buNone/>
              <a:defRPr/>
            </a:pPr>
            <a:r>
              <a:rPr lang="de-DE" altLang="de-DE" sz="1900" b="1" dirty="0"/>
              <a:t>14. - 21. Juli 2019 </a:t>
            </a:r>
          </a:p>
          <a:p>
            <a:pPr algn="ctr" eaLnBrk="1" hangingPunct="1">
              <a:lnSpc>
                <a:spcPct val="85000"/>
              </a:lnSpc>
              <a:spcBef>
                <a:spcPct val="30000"/>
              </a:spcBef>
              <a:buClr>
                <a:schemeClr val="folHlink"/>
              </a:buClr>
              <a:buSzPct val="60000"/>
              <a:buFont typeface="Wingdings" panose="05000000000000000000" pitchFamily="2" charset="2"/>
              <a:buNone/>
              <a:defRPr/>
            </a:pPr>
            <a:r>
              <a:rPr lang="de-DE" altLang="de-DE" sz="1900" b="1" i="1" dirty="0">
                <a:solidFill>
                  <a:schemeClr val="bg1"/>
                </a:solidFill>
              </a:rPr>
              <a:t>Martigny, Schweiz</a:t>
            </a:r>
            <a:endParaRPr lang="de-AT" altLang="de-DE" sz="1900" b="1" i="1" dirty="0">
              <a:solidFill>
                <a:schemeClr val="bg1"/>
              </a:solidFill>
            </a:endParaRPr>
          </a:p>
        </p:txBody>
      </p:sp>
      <p:sp>
        <p:nvSpPr>
          <p:cNvPr id="1034" name="Rechteck 14">
            <a:extLst>
              <a:ext uri="{FF2B5EF4-FFF2-40B4-BE49-F238E27FC236}">
                <a16:creationId xmlns:a16="http://schemas.microsoft.com/office/drawing/2014/main" id="{3A628FFD-E22F-4700-94DF-E9C4DD5B4193}"/>
              </a:ext>
            </a:extLst>
          </p:cNvPr>
          <p:cNvSpPr>
            <a:spLocks noChangeArrowheads="1"/>
          </p:cNvSpPr>
          <p:nvPr userDrawn="1"/>
        </p:nvSpPr>
        <p:spPr bwMode="auto">
          <a:xfrm>
            <a:off x="1777921" y="382624"/>
            <a:ext cx="646331" cy="353943"/>
          </a:xfrm>
          <a:prstGeom prst="rect">
            <a:avLst/>
          </a:prstGeom>
          <a:noFill/>
          <a:ln w="952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marL="457200" indent="-457200"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eaLnBrk="1" hangingPunct="1">
              <a:lnSpc>
                <a:spcPct val="85000"/>
              </a:lnSpc>
              <a:spcBef>
                <a:spcPct val="30000"/>
              </a:spcBef>
              <a:buClr>
                <a:schemeClr val="folHlink"/>
              </a:buClr>
              <a:buSzPct val="60000"/>
              <a:buFont typeface="Wingdings" panose="05000000000000000000" pitchFamily="2" charset="2"/>
              <a:buBlip>
                <a:blip r:embed="rId15"/>
              </a:buBlip>
              <a:defRPr/>
            </a:pPr>
            <a:endParaRPr lang="de-AT" altLang="de-DE" sz="2000"/>
          </a:p>
        </p:txBody>
      </p:sp>
      <p:pic>
        <p:nvPicPr>
          <p:cNvPr id="1035" name="Picture 16">
            <a:extLst>
              <a:ext uri="{FF2B5EF4-FFF2-40B4-BE49-F238E27FC236}">
                <a16:creationId xmlns:a16="http://schemas.microsoft.com/office/drawing/2014/main" id="{D77127C5-B154-4AED-90A2-BA46D3AD28B2}"/>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tretch>
            <a:fillRect/>
          </a:stretch>
        </p:blipFill>
        <p:spPr bwMode="auto">
          <a:xfrm>
            <a:off x="10720785" y="88901"/>
            <a:ext cx="1058909" cy="89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15545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BF72184-1476-4D2D-8DD8-20F10A79190D}"/>
              </a:ext>
            </a:extLst>
          </p:cNvPr>
          <p:cNvSpPr>
            <a:spLocks noGrp="1"/>
          </p:cNvSpPr>
          <p:nvPr>
            <p:ph type="ctrTitle"/>
          </p:nvPr>
        </p:nvSpPr>
        <p:spPr/>
        <p:txBody>
          <a:bodyPr/>
          <a:lstStyle/>
          <a:p>
            <a:endParaRPr lang="fi-FI"/>
          </a:p>
        </p:txBody>
      </p:sp>
      <p:sp>
        <p:nvSpPr>
          <p:cNvPr id="3" name="Alaotsikko 2">
            <a:extLst>
              <a:ext uri="{FF2B5EF4-FFF2-40B4-BE49-F238E27FC236}">
                <a16:creationId xmlns:a16="http://schemas.microsoft.com/office/drawing/2014/main" id="{DAE95888-4173-4B00-9E0A-9CC67D367DA1}"/>
              </a:ext>
            </a:extLst>
          </p:cNvPr>
          <p:cNvSpPr>
            <a:spLocks noGrp="1"/>
          </p:cNvSpPr>
          <p:nvPr>
            <p:ph type="subTitle" idx="1"/>
          </p:nvPr>
        </p:nvSpPr>
        <p:spPr/>
        <p:txBody>
          <a:bodyPr/>
          <a:lstStyle/>
          <a:p>
            <a:endParaRPr lang="fi-FI"/>
          </a:p>
        </p:txBody>
      </p:sp>
    </p:spTree>
    <p:extLst>
      <p:ext uri="{BB962C8B-B14F-4D97-AF65-F5344CB8AC3E}">
        <p14:creationId xmlns:p14="http://schemas.microsoft.com/office/powerpoint/2010/main" val="2213414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1367" name="Group 71">
            <a:extLst>
              <a:ext uri="{FF2B5EF4-FFF2-40B4-BE49-F238E27FC236}">
                <a16:creationId xmlns:a16="http://schemas.microsoft.com/office/drawing/2014/main" id="{2C7A2E45-E023-407E-9A3A-377E7AC1CD9A}"/>
              </a:ext>
            </a:extLst>
          </p:cNvPr>
          <p:cNvGraphicFramePr>
            <a:graphicFrameLocks noGrp="1"/>
          </p:cNvGraphicFramePr>
          <p:nvPr/>
        </p:nvGraphicFramePr>
        <p:xfrm>
          <a:off x="2968627" y="2924175"/>
          <a:ext cx="6302375" cy="1828800"/>
        </p:xfrm>
        <a:graphic>
          <a:graphicData uri="http://schemas.openxmlformats.org/drawingml/2006/table">
            <a:tbl>
              <a:tblPr/>
              <a:tblGrid>
                <a:gridCol w="1309688">
                  <a:extLst>
                    <a:ext uri="{9D8B030D-6E8A-4147-A177-3AD203B41FA5}">
                      <a16:colId xmlns:a16="http://schemas.microsoft.com/office/drawing/2014/main" val="20000"/>
                    </a:ext>
                  </a:extLst>
                </a:gridCol>
                <a:gridCol w="4022724">
                  <a:extLst>
                    <a:ext uri="{9D8B030D-6E8A-4147-A177-3AD203B41FA5}">
                      <a16:colId xmlns:a16="http://schemas.microsoft.com/office/drawing/2014/main" val="20001"/>
                    </a:ext>
                  </a:extLst>
                </a:gridCol>
                <a:gridCol w="969963">
                  <a:extLst>
                    <a:ext uri="{9D8B030D-6E8A-4147-A177-3AD203B41FA5}">
                      <a16:colId xmlns:a16="http://schemas.microsoft.com/office/drawing/2014/main" val="20002"/>
                    </a:ext>
                  </a:extLst>
                </a:gridCol>
              </a:tblGrid>
              <a:tr h="3048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chemeClr val="tx1"/>
                          </a:solidFill>
                          <a:effectLst/>
                          <a:latin typeface="Arial" charset="0"/>
                          <a:cs typeface="Arial" charset="0"/>
                        </a:rPr>
                        <a:t>Gesamtalter</a:t>
                      </a:r>
                      <a:endParaRPr kumimoji="0" lang="de-DE" sz="1800" b="0" i="0" u="none" strike="noStrike" cap="none" normalizeH="0" baseline="0">
                        <a:ln>
                          <a:noFill/>
                        </a:ln>
                        <a:solidFill>
                          <a:schemeClr val="tx1"/>
                        </a:solidFill>
                        <a:effectLst/>
                        <a:latin typeface="Arial" charset="0"/>
                      </a:endParaRPr>
                    </a:p>
                  </a:txBody>
                  <a:tcPr anchor="b" horzOverflow="overflow">
                    <a:lnL cap="flat">
                      <a:noFill/>
                    </a:lnL>
                    <a:lnR>
                      <a:noFill/>
                    </a:lnR>
                    <a:lnT cap="flat">
                      <a:noFill/>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chemeClr val="tx1"/>
                          </a:solidFill>
                          <a:effectLst/>
                          <a:latin typeface="Arial" charset="0"/>
                          <a:cs typeface="Arial" charset="0"/>
                        </a:rPr>
                        <a:t>Alter</a:t>
                      </a:r>
                      <a:endParaRPr kumimoji="0" lang="de-DE" sz="1800" b="0" i="0" u="none" strike="noStrike" cap="none" normalizeH="0" baseline="0">
                        <a:ln>
                          <a:noFill/>
                        </a:ln>
                        <a:solidFill>
                          <a:schemeClr val="tx1"/>
                        </a:solidFill>
                        <a:effectLst/>
                        <a:latin typeface="Arial" charset="0"/>
                      </a:endParaRPr>
                    </a:p>
                  </a:txBody>
                  <a:tcPr anchor="b" horzOverflow="overflow">
                    <a:lnL>
                      <a:noFill/>
                    </a:lnL>
                    <a:lnR>
                      <a:noFill/>
                    </a:lnR>
                    <a:lnT cap="flat">
                      <a:noFill/>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chemeClr val="tx1"/>
                          </a:solidFill>
                          <a:effectLst/>
                          <a:latin typeface="Arial" charset="0"/>
                          <a:cs typeface="Arial" charset="0"/>
                        </a:rPr>
                        <a:t>Soll-Zeit</a:t>
                      </a:r>
                      <a:endParaRPr kumimoji="0" lang="de-DE" sz="1800" b="0" i="0" u="none" strike="noStrike" cap="none" normalizeH="0" baseline="0">
                        <a:ln>
                          <a:noFill/>
                        </a:ln>
                        <a:solidFill>
                          <a:schemeClr val="tx1"/>
                        </a:solidFill>
                        <a:effectLst/>
                        <a:latin typeface="Arial" charset="0"/>
                      </a:endParaRPr>
                    </a:p>
                  </a:txBody>
                  <a:tcPr anchor="b" horzOverflow="overflow">
                    <a:lnL>
                      <a:noFill/>
                    </a:lnL>
                    <a:lnR cap="flat">
                      <a:noFill/>
                    </a:lnR>
                    <a:lnT cap="flat">
                      <a:noFill/>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8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rgbClr val="FF0000"/>
                          </a:solidFill>
                          <a:effectLst/>
                          <a:latin typeface="Arial" charset="0"/>
                          <a:cs typeface="Arial" charset="0"/>
                        </a:rPr>
                        <a:t>bis 112</a:t>
                      </a:r>
                      <a:endParaRPr kumimoji="0" lang="de-DE" sz="1800" b="0" i="0" u="none" strike="noStrike" cap="none" normalizeH="0" baseline="0">
                        <a:ln>
                          <a:noFill/>
                        </a:ln>
                        <a:solidFill>
                          <a:schemeClr val="tx1"/>
                        </a:solidFill>
                        <a:effectLst/>
                        <a:latin typeface="Arial" charset="0"/>
                      </a:endParaRPr>
                    </a:p>
                  </a:txBody>
                  <a:tcPr anchor="ctr" horzOverflow="overflow">
                    <a:lnL cap="flat">
                      <a:noFill/>
                    </a:lnL>
                    <a:lnR>
                      <a:noFill/>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rgbClr val="FF0000"/>
                          </a:solidFill>
                          <a:effectLst/>
                          <a:latin typeface="Arial" charset="0"/>
                          <a:cs typeface="Arial" charset="0"/>
                        </a:rPr>
                        <a:t>                             12 Jahre</a:t>
                      </a:r>
                      <a:endParaRPr kumimoji="0" lang="de-DE" sz="1800" b="0" i="0" u="none" strike="noStrike" cap="none" normalizeH="0" baseline="0">
                        <a:ln>
                          <a:noFill/>
                        </a:ln>
                        <a:solidFill>
                          <a:schemeClr val="tx1"/>
                        </a:solidFill>
                        <a:effectLst/>
                        <a:latin typeface="Arial" charset="0"/>
                      </a:endParaRPr>
                    </a:p>
                  </a:txBody>
                  <a:tcPr anchor="b" horzOverflow="overflow">
                    <a:lnL>
                      <a:noFill/>
                    </a:lnL>
                    <a:lnR>
                      <a:noFill/>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rgbClr val="FF0000"/>
                          </a:solidFill>
                          <a:effectLst/>
                          <a:latin typeface="Arial" charset="0"/>
                          <a:cs typeface="Arial" charset="0"/>
                        </a:rPr>
                        <a:t>80 sec</a:t>
                      </a:r>
                      <a:endParaRPr kumimoji="0" lang="de-DE" sz="1800" b="0" i="0" u="none" strike="noStrike" cap="none" normalizeH="0" baseline="0">
                        <a:ln>
                          <a:noFill/>
                        </a:ln>
                        <a:solidFill>
                          <a:schemeClr val="tx1"/>
                        </a:solidFill>
                        <a:effectLst/>
                        <a:latin typeface="Arial" charset="0"/>
                      </a:endParaRPr>
                    </a:p>
                  </a:txBody>
                  <a:tcPr anchor="b" horzOverflow="overflow">
                    <a:lnL>
                      <a:noFill/>
                    </a:lnL>
                    <a:lnR cap="flat">
                      <a:noFill/>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8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rgbClr val="FF0000"/>
                          </a:solidFill>
                          <a:effectLst/>
                          <a:latin typeface="Arial" charset="0"/>
                          <a:cs typeface="Arial" charset="0"/>
                        </a:rPr>
                        <a:t>113-121</a:t>
                      </a:r>
                      <a:endParaRPr kumimoji="0" lang="de-DE" sz="1800" b="0" i="0" u="none" strike="noStrike" cap="none" normalizeH="0" baseline="0">
                        <a:ln>
                          <a:noFill/>
                        </a:ln>
                        <a:solidFill>
                          <a:schemeClr val="tx1"/>
                        </a:solidFill>
                        <a:effectLst/>
                        <a:latin typeface="Arial" charset="0"/>
                      </a:endParaRPr>
                    </a:p>
                  </a:txBody>
                  <a:tcPr anchor="ctr" horzOverflow="overflow">
                    <a:lnL cap="flat">
                      <a:noFill/>
                    </a:lnL>
                    <a:lnR>
                      <a:noFill/>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rgbClr val="FF0000"/>
                          </a:solidFill>
                          <a:effectLst/>
                          <a:latin typeface="Arial" charset="0"/>
                          <a:cs typeface="Arial" charset="0"/>
                        </a:rPr>
                        <a:t>                             13 Jahre</a:t>
                      </a:r>
                      <a:endParaRPr kumimoji="0" lang="de-DE" sz="1800" b="0" i="0" u="none" strike="noStrike" cap="none" normalizeH="0" baseline="0">
                        <a:ln>
                          <a:noFill/>
                        </a:ln>
                        <a:solidFill>
                          <a:schemeClr val="tx1"/>
                        </a:solidFill>
                        <a:effectLst/>
                        <a:latin typeface="Arial" charset="0"/>
                      </a:endParaRPr>
                    </a:p>
                  </a:txBody>
                  <a:tcPr anchor="b" horzOverflow="overflow">
                    <a:lnL>
                      <a:noFill/>
                    </a:lnL>
                    <a:lnR>
                      <a:noFill/>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rgbClr val="FF0000"/>
                          </a:solidFill>
                          <a:effectLst/>
                          <a:latin typeface="Arial" charset="0"/>
                          <a:cs typeface="Arial" charset="0"/>
                        </a:rPr>
                        <a:t>77 sec.</a:t>
                      </a:r>
                      <a:endParaRPr kumimoji="0" lang="de-DE" sz="1800" b="0" i="0" u="none" strike="noStrike" cap="none" normalizeH="0" baseline="0">
                        <a:ln>
                          <a:noFill/>
                        </a:ln>
                        <a:solidFill>
                          <a:schemeClr val="tx1"/>
                        </a:solidFill>
                        <a:effectLst/>
                        <a:latin typeface="Arial" charset="0"/>
                      </a:endParaRPr>
                    </a:p>
                  </a:txBody>
                  <a:tcPr anchor="b" horzOverflow="overflow">
                    <a:lnL>
                      <a:noFill/>
                    </a:lnL>
                    <a:lnR cap="flat">
                      <a:noFill/>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48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rgbClr val="FF0000"/>
                          </a:solidFill>
                          <a:effectLst/>
                          <a:latin typeface="Arial" charset="0"/>
                          <a:cs typeface="Arial" charset="0"/>
                        </a:rPr>
                        <a:t>122-130</a:t>
                      </a:r>
                      <a:endParaRPr kumimoji="0" lang="de-DE" sz="1800" b="0" i="0" u="none" strike="noStrike" cap="none" normalizeH="0" baseline="0">
                        <a:ln>
                          <a:noFill/>
                        </a:ln>
                        <a:solidFill>
                          <a:schemeClr val="tx1"/>
                        </a:solidFill>
                        <a:effectLst/>
                        <a:latin typeface="Arial" charset="0"/>
                      </a:endParaRPr>
                    </a:p>
                  </a:txBody>
                  <a:tcPr anchor="ctr" horzOverflow="overflow">
                    <a:lnL cap="flat">
                      <a:noFill/>
                    </a:lnL>
                    <a:lnR>
                      <a:noFill/>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rgbClr val="FF0000"/>
                          </a:solidFill>
                          <a:effectLst/>
                          <a:latin typeface="Arial" charset="0"/>
                          <a:cs typeface="Arial" charset="0"/>
                        </a:rPr>
                        <a:t>                             14 Jahre</a:t>
                      </a:r>
                      <a:endParaRPr kumimoji="0" lang="de-DE" sz="1800" b="0" i="0" u="none" strike="noStrike" cap="none" normalizeH="0" baseline="0">
                        <a:ln>
                          <a:noFill/>
                        </a:ln>
                        <a:solidFill>
                          <a:schemeClr val="tx1"/>
                        </a:solidFill>
                        <a:effectLst/>
                        <a:latin typeface="Arial" charset="0"/>
                      </a:endParaRPr>
                    </a:p>
                  </a:txBody>
                  <a:tcPr anchor="b" horzOverflow="overflow">
                    <a:lnL>
                      <a:noFill/>
                    </a:lnL>
                    <a:lnR>
                      <a:noFill/>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rgbClr val="FF0000"/>
                          </a:solidFill>
                          <a:effectLst/>
                          <a:latin typeface="Arial" charset="0"/>
                          <a:cs typeface="Arial" charset="0"/>
                        </a:rPr>
                        <a:t>74 sec.</a:t>
                      </a:r>
                      <a:endParaRPr kumimoji="0" lang="de-DE" sz="1800" b="0" i="0" u="none" strike="noStrike" cap="none" normalizeH="0" baseline="0">
                        <a:ln>
                          <a:noFill/>
                        </a:ln>
                        <a:solidFill>
                          <a:schemeClr val="tx1"/>
                        </a:solidFill>
                        <a:effectLst/>
                        <a:latin typeface="Arial" charset="0"/>
                      </a:endParaRPr>
                    </a:p>
                  </a:txBody>
                  <a:tcPr anchor="b" horzOverflow="overflow">
                    <a:lnL>
                      <a:noFill/>
                    </a:lnL>
                    <a:lnR cap="flat">
                      <a:noFill/>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8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rgbClr val="FF0000"/>
                          </a:solidFill>
                          <a:effectLst/>
                          <a:latin typeface="Arial" charset="0"/>
                          <a:cs typeface="Arial" charset="0"/>
                        </a:rPr>
                        <a:t>131-139</a:t>
                      </a:r>
                      <a:endParaRPr kumimoji="0" lang="de-DE" sz="1800" b="0" i="0" u="none" strike="noStrike" cap="none" normalizeH="0" baseline="0">
                        <a:ln>
                          <a:noFill/>
                        </a:ln>
                        <a:solidFill>
                          <a:schemeClr val="tx1"/>
                        </a:solidFill>
                        <a:effectLst/>
                        <a:latin typeface="Arial" charset="0"/>
                      </a:endParaRPr>
                    </a:p>
                  </a:txBody>
                  <a:tcPr anchor="ctr" horzOverflow="overflow">
                    <a:lnL cap="flat">
                      <a:noFill/>
                    </a:lnL>
                    <a:lnR>
                      <a:noFill/>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rgbClr val="FF0000"/>
                          </a:solidFill>
                          <a:effectLst/>
                          <a:latin typeface="Arial" charset="0"/>
                          <a:cs typeface="Arial" charset="0"/>
                        </a:rPr>
                        <a:t>                             15 Jahre</a:t>
                      </a:r>
                      <a:endParaRPr kumimoji="0" lang="de-DE" sz="1800" b="0" i="0" u="none" strike="noStrike" cap="none" normalizeH="0" baseline="0">
                        <a:ln>
                          <a:noFill/>
                        </a:ln>
                        <a:solidFill>
                          <a:schemeClr val="tx1"/>
                        </a:solidFill>
                        <a:effectLst/>
                        <a:latin typeface="Arial" charset="0"/>
                      </a:endParaRPr>
                    </a:p>
                  </a:txBody>
                  <a:tcPr anchor="b" horzOverflow="overflow">
                    <a:lnL>
                      <a:noFill/>
                    </a:lnL>
                    <a:lnR>
                      <a:noFill/>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rgbClr val="FF0000"/>
                          </a:solidFill>
                          <a:effectLst/>
                          <a:latin typeface="Arial" charset="0"/>
                          <a:cs typeface="Arial" charset="0"/>
                        </a:rPr>
                        <a:t>71 sec.</a:t>
                      </a:r>
                      <a:endParaRPr kumimoji="0" lang="de-DE" sz="1800" b="0" i="0" u="none" strike="noStrike" cap="none" normalizeH="0" baseline="0">
                        <a:ln>
                          <a:noFill/>
                        </a:ln>
                        <a:solidFill>
                          <a:schemeClr val="tx1"/>
                        </a:solidFill>
                        <a:effectLst/>
                        <a:latin typeface="Arial" charset="0"/>
                      </a:endParaRPr>
                    </a:p>
                  </a:txBody>
                  <a:tcPr anchor="b" horzOverflow="overflow">
                    <a:lnL>
                      <a:noFill/>
                    </a:lnL>
                    <a:lnR cap="flat">
                      <a:noFill/>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rgbClr val="FF0000"/>
                          </a:solidFill>
                          <a:effectLst/>
                          <a:latin typeface="Arial" charset="0"/>
                          <a:cs typeface="Arial" charset="0"/>
                        </a:rPr>
                        <a:t>140-144</a:t>
                      </a:r>
                      <a:endParaRPr kumimoji="0" lang="de-DE" sz="1800" b="0" i="0" u="none" strike="noStrike" cap="none" normalizeH="0" baseline="0">
                        <a:ln>
                          <a:noFill/>
                        </a:ln>
                        <a:solidFill>
                          <a:schemeClr val="tx1"/>
                        </a:solidFill>
                        <a:effectLst/>
                        <a:latin typeface="Arial" charset="0"/>
                      </a:endParaRPr>
                    </a:p>
                  </a:txBody>
                  <a:tcPr anchor="ctr" horzOverflow="overflow">
                    <a:lnL cap="flat">
                      <a:noFill/>
                    </a:lnL>
                    <a:lnR>
                      <a:noFill/>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rgbClr val="FF0000"/>
                          </a:solidFill>
                          <a:effectLst/>
                          <a:latin typeface="Arial" charset="0"/>
                          <a:cs typeface="Arial" charset="0"/>
                        </a:rPr>
                        <a:t>                             16 Jahre</a:t>
                      </a:r>
                      <a:endParaRPr kumimoji="0" lang="de-DE" sz="1800" b="0" i="0" u="none" strike="noStrike" cap="none" normalizeH="0" baseline="0">
                        <a:ln>
                          <a:noFill/>
                        </a:ln>
                        <a:solidFill>
                          <a:schemeClr val="tx1"/>
                        </a:solidFill>
                        <a:effectLst/>
                        <a:latin typeface="Arial" charset="0"/>
                      </a:endParaRPr>
                    </a:p>
                  </a:txBody>
                  <a:tcPr anchor="b" horzOverflow="overflow">
                    <a:lnL>
                      <a:noFill/>
                    </a:lnL>
                    <a:lnR>
                      <a:noFill/>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rgbClr val="FF0000"/>
                          </a:solidFill>
                          <a:effectLst/>
                          <a:latin typeface="Arial" charset="0"/>
                          <a:cs typeface="Arial" charset="0"/>
                        </a:rPr>
                        <a:t>68 sec.</a:t>
                      </a:r>
                      <a:endParaRPr kumimoji="0" lang="de-DE" sz="1800" b="0" i="0" u="none" strike="noStrike" cap="none" normalizeH="0" baseline="0">
                        <a:ln>
                          <a:noFill/>
                        </a:ln>
                        <a:solidFill>
                          <a:schemeClr val="tx1"/>
                        </a:solidFill>
                        <a:effectLst/>
                        <a:latin typeface="Arial" charset="0"/>
                      </a:endParaRPr>
                    </a:p>
                  </a:txBody>
                  <a:tcPr anchor="b" horzOverflow="overflow">
                    <a:lnL>
                      <a:noFill/>
                    </a:lnL>
                    <a:lnR cap="flat">
                      <a:noFill/>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99355" name="Rectangle 67">
            <a:extLst>
              <a:ext uri="{FF2B5EF4-FFF2-40B4-BE49-F238E27FC236}">
                <a16:creationId xmlns:a16="http://schemas.microsoft.com/office/drawing/2014/main" id="{EC25886B-6A3F-4E9A-89C3-39008F4347A6}"/>
              </a:ext>
            </a:extLst>
          </p:cNvPr>
          <p:cNvSpPr>
            <a:spLocks noChangeArrowheads="1"/>
          </p:cNvSpPr>
          <p:nvPr/>
        </p:nvSpPr>
        <p:spPr bwMode="auto">
          <a:xfrm>
            <a:off x="1966913" y="1143000"/>
            <a:ext cx="9050338" cy="63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lnSpc>
                <a:spcPct val="80000"/>
              </a:lnSpc>
              <a:spcBef>
                <a:spcPct val="0"/>
              </a:spcBef>
              <a:spcAft>
                <a:spcPct val="0"/>
              </a:spcAft>
              <a:buClrTx/>
              <a:buSzTx/>
              <a:buNone/>
            </a:pPr>
            <a:r>
              <a:rPr lang="it-IT" altLang="de-DE" sz="3600" b="1">
                <a:solidFill>
                  <a:srgbClr val="0000FF"/>
                </a:solidFill>
                <a:latin typeface="Tahoma" panose="020B0604030504040204" pitchFamily="34" charset="0"/>
              </a:rPr>
              <a:t>Wertung</a:t>
            </a:r>
          </a:p>
        </p:txBody>
      </p:sp>
      <p:sp>
        <p:nvSpPr>
          <p:cNvPr id="99356" name="Rectangle 68">
            <a:extLst>
              <a:ext uri="{FF2B5EF4-FFF2-40B4-BE49-F238E27FC236}">
                <a16:creationId xmlns:a16="http://schemas.microsoft.com/office/drawing/2014/main" id="{8344C383-9AFC-48DE-8955-9B8A4CDE3114}"/>
              </a:ext>
            </a:extLst>
          </p:cNvPr>
          <p:cNvSpPr>
            <a:spLocks noChangeArrowheads="1"/>
          </p:cNvSpPr>
          <p:nvPr/>
        </p:nvSpPr>
        <p:spPr bwMode="auto">
          <a:xfrm>
            <a:off x="2205038" y="1698626"/>
            <a:ext cx="8655050" cy="50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spcBef>
                <a:spcPct val="0"/>
              </a:spcBef>
              <a:spcAft>
                <a:spcPct val="0"/>
              </a:spcAft>
              <a:buClr>
                <a:srgbClr val="000000"/>
              </a:buClr>
              <a:buNone/>
            </a:pPr>
            <a:r>
              <a:rPr lang="it-IT" altLang="de-DE" sz="3200" b="1">
                <a:solidFill>
                  <a:srgbClr val="000000"/>
                </a:solidFill>
              </a:rPr>
              <a:t>Soll-Zeiten beim 400-Meter-Staffellauf</a:t>
            </a:r>
          </a:p>
        </p:txBody>
      </p:sp>
      <p:sp>
        <p:nvSpPr>
          <p:cNvPr id="99357" name="AutoShape 70">
            <a:hlinkClick r:id="" action="ppaction://noaction" highlightClick="1"/>
            <a:extLst>
              <a:ext uri="{FF2B5EF4-FFF2-40B4-BE49-F238E27FC236}">
                <a16:creationId xmlns:a16="http://schemas.microsoft.com/office/drawing/2014/main" id="{5C8124A7-07DF-4FBF-B2F4-B582B35BB9C5}"/>
              </a:ext>
            </a:extLst>
          </p:cNvPr>
          <p:cNvSpPr>
            <a:spLocks noChangeArrowheads="1"/>
          </p:cNvSpPr>
          <p:nvPr/>
        </p:nvSpPr>
        <p:spPr bwMode="auto">
          <a:xfrm>
            <a:off x="1412877" y="4945064"/>
            <a:ext cx="300037" cy="352425"/>
          </a:xfrm>
          <a:prstGeom prst="actionButtonBeginning">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fontAlgn="base">
              <a:spcAft>
                <a:spcPct val="0"/>
              </a:spcAft>
              <a:buClr>
                <a:srgbClr val="000000"/>
              </a:buClr>
            </a:pPr>
            <a:endParaRPr lang="de-AT" altLang="de-DE">
              <a:solidFill>
                <a:srgbClr val="0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ext Box 2">
            <a:extLst>
              <a:ext uri="{FF2B5EF4-FFF2-40B4-BE49-F238E27FC236}">
                <a16:creationId xmlns:a16="http://schemas.microsoft.com/office/drawing/2014/main" id="{A1BA1D03-6942-4C72-8C4B-20322AD02557}"/>
              </a:ext>
            </a:extLst>
          </p:cNvPr>
          <p:cNvSpPr txBox="1">
            <a:spLocks noChangeArrowheads="1"/>
          </p:cNvSpPr>
          <p:nvPr/>
        </p:nvSpPr>
        <p:spPr bwMode="auto">
          <a:xfrm>
            <a:off x="2127252" y="1700213"/>
            <a:ext cx="8175625" cy="3471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spcBef>
                <a:spcPct val="50000"/>
              </a:spcBef>
              <a:spcAft>
                <a:spcPct val="0"/>
              </a:spcAft>
              <a:buClr>
                <a:srgbClr val="000000"/>
              </a:buClr>
              <a:buNone/>
            </a:pPr>
            <a:r>
              <a:rPr lang="de-DE" altLang="de-DE" sz="7200" b="1" u="sng">
                <a:solidFill>
                  <a:srgbClr val="FF3300"/>
                </a:solidFill>
              </a:rPr>
              <a:t>Wertung</a:t>
            </a:r>
          </a:p>
          <a:p>
            <a:pPr algn="ctr" fontAlgn="base">
              <a:spcBef>
                <a:spcPct val="50000"/>
              </a:spcBef>
              <a:spcAft>
                <a:spcPct val="0"/>
              </a:spcAft>
              <a:buClr>
                <a:srgbClr val="000000"/>
              </a:buClr>
              <a:buNone/>
            </a:pPr>
            <a:r>
              <a:rPr lang="de-DE" altLang="de-DE" sz="7200" b="1" u="sng">
                <a:solidFill>
                  <a:srgbClr val="FF3300"/>
                </a:solidFill>
              </a:rPr>
              <a:t>Gutpunkte beim Staffellauf</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9640E66F-C7D8-421D-BC10-30CECA779E86}"/>
              </a:ext>
            </a:extLst>
          </p:cNvPr>
          <p:cNvSpPr>
            <a:spLocks noChangeArrowheads="1"/>
          </p:cNvSpPr>
          <p:nvPr/>
        </p:nvSpPr>
        <p:spPr bwMode="auto">
          <a:xfrm>
            <a:off x="1966913" y="1143000"/>
            <a:ext cx="9050338" cy="63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lnSpc>
                <a:spcPct val="80000"/>
              </a:lnSpc>
              <a:spcBef>
                <a:spcPct val="0"/>
              </a:spcBef>
              <a:spcAft>
                <a:spcPct val="0"/>
              </a:spcAft>
              <a:buClrTx/>
              <a:buSzTx/>
              <a:buNone/>
            </a:pPr>
            <a:r>
              <a:rPr lang="it-IT" altLang="de-DE" sz="3600" b="1">
                <a:solidFill>
                  <a:srgbClr val="0000FF"/>
                </a:solidFill>
                <a:latin typeface="Tahoma" panose="020B0604030504040204" pitchFamily="34" charset="0"/>
              </a:rPr>
              <a:t>Wertung</a:t>
            </a:r>
          </a:p>
        </p:txBody>
      </p:sp>
      <p:sp>
        <p:nvSpPr>
          <p:cNvPr id="103427" name="Rectangle 3">
            <a:extLst>
              <a:ext uri="{FF2B5EF4-FFF2-40B4-BE49-F238E27FC236}">
                <a16:creationId xmlns:a16="http://schemas.microsoft.com/office/drawing/2014/main" id="{56050495-7314-4D47-B813-75B489A58716}"/>
              </a:ext>
            </a:extLst>
          </p:cNvPr>
          <p:cNvSpPr>
            <a:spLocks noChangeArrowheads="1"/>
          </p:cNvSpPr>
          <p:nvPr/>
        </p:nvSpPr>
        <p:spPr bwMode="auto">
          <a:xfrm>
            <a:off x="2205038" y="1698626"/>
            <a:ext cx="8655050" cy="50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spcBef>
                <a:spcPct val="0"/>
              </a:spcBef>
              <a:spcAft>
                <a:spcPct val="0"/>
              </a:spcAft>
              <a:buClr>
                <a:srgbClr val="000000"/>
              </a:buClr>
              <a:buNone/>
            </a:pPr>
            <a:r>
              <a:rPr lang="it-IT" altLang="de-DE" sz="3200" b="1">
                <a:solidFill>
                  <a:srgbClr val="000000"/>
                </a:solidFill>
              </a:rPr>
              <a:t>Gutpunkte beim 400-Meter-Staffellauf</a:t>
            </a:r>
          </a:p>
        </p:txBody>
      </p:sp>
      <p:sp>
        <p:nvSpPr>
          <p:cNvPr id="342020" name="Text Box 4">
            <a:extLst>
              <a:ext uri="{FF2B5EF4-FFF2-40B4-BE49-F238E27FC236}">
                <a16:creationId xmlns:a16="http://schemas.microsoft.com/office/drawing/2014/main" id="{C66380BF-4416-4213-9656-C4F674A1A403}"/>
              </a:ext>
            </a:extLst>
          </p:cNvPr>
          <p:cNvSpPr txBox="1">
            <a:spLocks noChangeArrowheads="1"/>
          </p:cNvSpPr>
          <p:nvPr/>
        </p:nvSpPr>
        <p:spPr bwMode="auto">
          <a:xfrm>
            <a:off x="2524127" y="2638426"/>
            <a:ext cx="8016875" cy="2157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fontAlgn="base">
              <a:spcBef>
                <a:spcPct val="50000"/>
              </a:spcBef>
              <a:spcAft>
                <a:spcPct val="0"/>
              </a:spcAft>
              <a:buClr>
                <a:srgbClr val="000000"/>
              </a:buClr>
              <a:buBlip>
                <a:blip r:embed="rId3"/>
              </a:buBlip>
            </a:pPr>
            <a:r>
              <a:rPr lang="de-DE" altLang="de-DE">
                <a:solidFill>
                  <a:srgbClr val="000000"/>
                </a:solidFill>
              </a:rPr>
              <a:t>Für die aufgrund der Gesamtjahre festgestellte Soll-Zeit erhält </a:t>
            </a:r>
            <a:br>
              <a:rPr lang="de-DE" altLang="de-DE">
                <a:solidFill>
                  <a:srgbClr val="000000"/>
                </a:solidFill>
              </a:rPr>
            </a:br>
            <a:r>
              <a:rPr lang="de-DE" altLang="de-DE">
                <a:solidFill>
                  <a:srgbClr val="000000"/>
                </a:solidFill>
              </a:rPr>
              <a:t>die Bewerbsgruppe 100 Vorgabepunkte.</a:t>
            </a:r>
            <a:endParaRPr lang="de-DE" altLang="de-DE" sz="1600">
              <a:solidFill>
                <a:srgbClr val="000000"/>
              </a:solidFill>
            </a:endParaRPr>
          </a:p>
          <a:p>
            <a:pPr fontAlgn="base">
              <a:spcAft>
                <a:spcPct val="0"/>
              </a:spcAft>
              <a:buClr>
                <a:srgbClr val="000000"/>
              </a:buClr>
              <a:buBlip>
                <a:blip r:embed="rId3"/>
              </a:buBlip>
            </a:pPr>
            <a:r>
              <a:rPr lang="de-DE" altLang="de-DE">
                <a:solidFill>
                  <a:srgbClr val="000000"/>
                </a:solidFill>
              </a:rPr>
              <a:t>Für die Unterschreitung der Soll-Zeit werden zu den 100 Vorgabepunkten zusätzlich Gutpunkte im Ausmaß der Unterschreitung vergeben und dazugezählt.</a:t>
            </a:r>
            <a:endParaRPr lang="de-DE" altLang="de-DE" sz="1600">
              <a:solidFill>
                <a:srgbClr val="000000"/>
              </a:solidFill>
            </a:endParaRPr>
          </a:p>
          <a:p>
            <a:pPr fontAlgn="base">
              <a:spcBef>
                <a:spcPct val="50000"/>
              </a:spcBef>
              <a:spcAft>
                <a:spcPct val="0"/>
              </a:spcAft>
              <a:buClr>
                <a:srgbClr val="000000"/>
              </a:buClr>
              <a:buNone/>
            </a:pPr>
            <a:endParaRPr lang="de-DE" altLang="de-DE" sz="1600">
              <a:solidFill>
                <a:srgbClr val="000000"/>
              </a:solidFill>
            </a:endParaRPr>
          </a:p>
          <a:p>
            <a:pPr fontAlgn="base">
              <a:spcBef>
                <a:spcPct val="50000"/>
              </a:spcBef>
              <a:spcAft>
                <a:spcPct val="0"/>
              </a:spcAft>
              <a:buClr>
                <a:srgbClr val="000000"/>
              </a:buClr>
              <a:buNone/>
            </a:pPr>
            <a:endParaRPr lang="de-DE" altLang="de-DE" sz="1600">
              <a:solidFill>
                <a:srgbClr val="000000"/>
              </a:solidFill>
            </a:endParaRPr>
          </a:p>
        </p:txBody>
      </p:sp>
      <p:sp>
        <p:nvSpPr>
          <p:cNvPr id="342021" name="AutoShape 5">
            <a:hlinkClick r:id="" action="ppaction://noaction" highlightClick="1"/>
            <a:extLst>
              <a:ext uri="{FF2B5EF4-FFF2-40B4-BE49-F238E27FC236}">
                <a16:creationId xmlns:a16="http://schemas.microsoft.com/office/drawing/2014/main" id="{43FED5C1-B437-4714-944F-33ED205768BD}"/>
              </a:ext>
            </a:extLst>
          </p:cNvPr>
          <p:cNvSpPr>
            <a:spLocks noChangeArrowheads="1"/>
          </p:cNvSpPr>
          <p:nvPr/>
        </p:nvSpPr>
        <p:spPr bwMode="auto">
          <a:xfrm>
            <a:off x="1412877" y="4945064"/>
            <a:ext cx="300037" cy="352425"/>
          </a:xfrm>
          <a:prstGeom prst="actionButtonBeginning">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fontAlgn="base">
              <a:spcAft>
                <a:spcPct val="0"/>
              </a:spcAft>
              <a:buClr>
                <a:srgbClr val="000000"/>
              </a:buClr>
            </a:pPr>
            <a:endParaRPr lang="de-AT" altLang="de-DE">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42020">
                                            <p:txEl>
                                              <p:pRg st="0" end="0"/>
                                            </p:txEl>
                                          </p:spTgt>
                                        </p:tgtEl>
                                        <p:attrNameLst>
                                          <p:attrName>style.visibility</p:attrName>
                                        </p:attrNameLst>
                                      </p:cBhvr>
                                      <p:to>
                                        <p:strVal val="visible"/>
                                      </p:to>
                                    </p:set>
                                    <p:animEffect transition="in" filter="blinds(horizontal)">
                                      <p:cBhvr>
                                        <p:cTn id="7" dur="500"/>
                                        <p:tgtEl>
                                          <p:spTgt spid="34202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42020">
                                            <p:txEl>
                                              <p:pRg st="1" end="1"/>
                                            </p:txEl>
                                          </p:spTgt>
                                        </p:tgtEl>
                                        <p:attrNameLst>
                                          <p:attrName>style.visibility</p:attrName>
                                        </p:attrNameLst>
                                      </p:cBhvr>
                                      <p:to>
                                        <p:strVal val="visible"/>
                                      </p:to>
                                    </p:set>
                                    <p:animEffect transition="in" filter="blinds(horizontal)">
                                      <p:cBhvr>
                                        <p:cTn id="12" dur="500"/>
                                        <p:tgtEl>
                                          <p:spTgt spid="342020">
                                            <p:txEl>
                                              <p:pRg st="1" end="1"/>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42021"/>
                                        </p:tgtEl>
                                        <p:attrNameLst>
                                          <p:attrName>style.visibility</p:attrName>
                                        </p:attrNameLst>
                                      </p:cBhvr>
                                      <p:to>
                                        <p:strVal val="visible"/>
                                      </p:to>
                                    </p:set>
                                    <p:animEffect transition="in" filter="blinds(horizontal)">
                                      <p:cBhvr>
                                        <p:cTn id="15" dur="500"/>
                                        <p:tgtEl>
                                          <p:spTgt spid="34202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3" presetClass="entr" presetSubtype="10" fill="hold" grpId="1" nodeType="clickEffect">
                                  <p:stCondLst>
                                    <p:cond delay="0"/>
                                  </p:stCondLst>
                                  <p:childTnLst>
                                    <p:set>
                                      <p:cBhvr>
                                        <p:cTn id="19" dur="1" fill="hold">
                                          <p:stCondLst>
                                            <p:cond delay="0"/>
                                          </p:stCondLst>
                                        </p:cTn>
                                        <p:tgtEl>
                                          <p:spTgt spid="342021"/>
                                        </p:tgtEl>
                                        <p:attrNameLst>
                                          <p:attrName>style.visibility</p:attrName>
                                        </p:attrNameLst>
                                      </p:cBhvr>
                                      <p:to>
                                        <p:strVal val="visible"/>
                                      </p:to>
                                    </p:set>
                                    <p:animEffect transition="in" filter="blinds(horizontal)">
                                      <p:cBhvr>
                                        <p:cTn id="20" dur="500"/>
                                        <p:tgtEl>
                                          <p:spTgt spid="3420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2021" grpId="0" animBg="1"/>
      <p:bldP spid="342021"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ext Box 2">
            <a:extLst>
              <a:ext uri="{FF2B5EF4-FFF2-40B4-BE49-F238E27FC236}">
                <a16:creationId xmlns:a16="http://schemas.microsoft.com/office/drawing/2014/main" id="{E59DB5E1-8090-4692-A63D-C25312CA22BF}"/>
              </a:ext>
            </a:extLst>
          </p:cNvPr>
          <p:cNvSpPr txBox="1">
            <a:spLocks noChangeArrowheads="1"/>
          </p:cNvSpPr>
          <p:nvPr/>
        </p:nvSpPr>
        <p:spPr bwMode="auto">
          <a:xfrm>
            <a:off x="2127252" y="1700213"/>
            <a:ext cx="8175625" cy="3471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spcBef>
                <a:spcPct val="50000"/>
              </a:spcBef>
              <a:spcAft>
                <a:spcPct val="0"/>
              </a:spcAft>
              <a:buClr>
                <a:srgbClr val="000000"/>
              </a:buClr>
              <a:buNone/>
            </a:pPr>
            <a:r>
              <a:rPr lang="de-DE" altLang="de-DE" sz="7200" b="1" u="sng">
                <a:solidFill>
                  <a:srgbClr val="FF3300"/>
                </a:solidFill>
              </a:rPr>
              <a:t>Wertung</a:t>
            </a:r>
          </a:p>
          <a:p>
            <a:pPr algn="ctr" fontAlgn="base">
              <a:spcBef>
                <a:spcPct val="50000"/>
              </a:spcBef>
              <a:spcAft>
                <a:spcPct val="0"/>
              </a:spcAft>
              <a:buClr>
                <a:srgbClr val="000000"/>
              </a:buClr>
              <a:buNone/>
            </a:pPr>
            <a:r>
              <a:rPr lang="de-DE" altLang="de-DE" sz="7200" b="1" u="sng">
                <a:solidFill>
                  <a:srgbClr val="FF3300"/>
                </a:solidFill>
              </a:rPr>
              <a:t>Fehler auf der Staffellaufbahn</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E36558A3-035E-4442-A7C6-D7BB14480CC3}"/>
              </a:ext>
            </a:extLst>
          </p:cNvPr>
          <p:cNvSpPr>
            <a:spLocks noChangeArrowheads="1"/>
          </p:cNvSpPr>
          <p:nvPr/>
        </p:nvSpPr>
        <p:spPr bwMode="auto">
          <a:xfrm>
            <a:off x="1966913" y="1143000"/>
            <a:ext cx="9050338" cy="63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lnSpc>
                <a:spcPct val="80000"/>
              </a:lnSpc>
              <a:spcBef>
                <a:spcPct val="0"/>
              </a:spcBef>
              <a:spcAft>
                <a:spcPct val="0"/>
              </a:spcAft>
              <a:buClrTx/>
              <a:buSzTx/>
              <a:buNone/>
            </a:pPr>
            <a:r>
              <a:rPr lang="it-IT" altLang="de-DE" sz="3600" b="1">
                <a:solidFill>
                  <a:srgbClr val="0000FF"/>
                </a:solidFill>
                <a:latin typeface="Tahoma" panose="020B0604030504040204" pitchFamily="34" charset="0"/>
              </a:rPr>
              <a:t>Wertung</a:t>
            </a:r>
          </a:p>
        </p:txBody>
      </p:sp>
      <p:sp>
        <p:nvSpPr>
          <p:cNvPr id="107523" name="Rectangle 3">
            <a:extLst>
              <a:ext uri="{FF2B5EF4-FFF2-40B4-BE49-F238E27FC236}">
                <a16:creationId xmlns:a16="http://schemas.microsoft.com/office/drawing/2014/main" id="{FF7C3D33-A408-4360-84E1-16611F80B1B6}"/>
              </a:ext>
            </a:extLst>
          </p:cNvPr>
          <p:cNvSpPr>
            <a:spLocks noChangeArrowheads="1"/>
          </p:cNvSpPr>
          <p:nvPr/>
        </p:nvSpPr>
        <p:spPr bwMode="auto">
          <a:xfrm>
            <a:off x="2205038" y="1698626"/>
            <a:ext cx="8655050" cy="50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spcBef>
                <a:spcPct val="0"/>
              </a:spcBef>
              <a:spcAft>
                <a:spcPct val="0"/>
              </a:spcAft>
              <a:buClr>
                <a:srgbClr val="000000"/>
              </a:buClr>
              <a:buNone/>
            </a:pPr>
            <a:r>
              <a:rPr lang="it-IT" altLang="de-DE" sz="3200" b="1">
                <a:solidFill>
                  <a:srgbClr val="000000"/>
                </a:solidFill>
              </a:rPr>
              <a:t>Fehler auf der Staffellaufbahn (1/2)</a:t>
            </a:r>
          </a:p>
        </p:txBody>
      </p:sp>
      <p:sp>
        <p:nvSpPr>
          <p:cNvPr id="203780" name="Text Box 4">
            <a:extLst>
              <a:ext uri="{FF2B5EF4-FFF2-40B4-BE49-F238E27FC236}">
                <a16:creationId xmlns:a16="http://schemas.microsoft.com/office/drawing/2014/main" id="{0AF883DA-7391-4140-AF69-358B4D706EB5}"/>
              </a:ext>
            </a:extLst>
          </p:cNvPr>
          <p:cNvSpPr txBox="1">
            <a:spLocks noChangeArrowheads="1"/>
          </p:cNvSpPr>
          <p:nvPr/>
        </p:nvSpPr>
        <p:spPr bwMode="auto">
          <a:xfrm>
            <a:off x="2524127" y="2638426"/>
            <a:ext cx="8016875" cy="3643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fontAlgn="base">
              <a:spcBef>
                <a:spcPct val="50000"/>
              </a:spcBef>
              <a:spcAft>
                <a:spcPct val="0"/>
              </a:spcAft>
              <a:buClr>
                <a:srgbClr val="000000"/>
              </a:buClr>
              <a:buBlip>
                <a:blip r:embed="rId3"/>
              </a:buBlip>
            </a:pPr>
            <a:r>
              <a:rPr lang="de-DE" altLang="de-DE">
                <a:solidFill>
                  <a:srgbClr val="000000"/>
                </a:solidFill>
              </a:rPr>
              <a:t>Zeit des 400-Meter-Staffellaufes mit Hindernissen</a:t>
            </a:r>
          </a:p>
          <a:p>
            <a:pPr fontAlgn="base">
              <a:spcBef>
                <a:spcPct val="50000"/>
              </a:spcBef>
              <a:spcAft>
                <a:spcPct val="0"/>
              </a:spcAft>
              <a:buClr>
                <a:srgbClr val="000000"/>
              </a:buClr>
              <a:buNone/>
            </a:pPr>
            <a:r>
              <a:rPr lang="de-DE" altLang="de-DE">
                <a:solidFill>
                  <a:srgbClr val="000000"/>
                </a:solidFill>
              </a:rPr>
              <a:t>	</a:t>
            </a:r>
            <a:r>
              <a:rPr lang="de-DE" altLang="de-DE" sz="1600">
                <a:solidFill>
                  <a:srgbClr val="000000"/>
                </a:solidFill>
              </a:rPr>
              <a:t>Für die Überschreitung der Soll-Zeit werden von den 100 Vorgabepunkten Fehlerpunkte im Ausmaß der Überschreitung abgezogen.</a:t>
            </a:r>
          </a:p>
          <a:p>
            <a:pPr fontAlgn="base">
              <a:spcBef>
                <a:spcPct val="50000"/>
              </a:spcBef>
              <a:spcAft>
                <a:spcPct val="0"/>
              </a:spcAft>
              <a:buClr>
                <a:srgbClr val="000000"/>
              </a:buClr>
              <a:buNone/>
            </a:pPr>
            <a:r>
              <a:rPr lang="de-DE" altLang="de-DE" sz="1600">
                <a:solidFill>
                  <a:srgbClr val="000000"/>
                </a:solidFill>
              </a:rPr>
              <a:t>	Für jede Sekunde, um die die Bewerbsgruppe das Ziel früher erreicht werden Pluspunkte vergeben.</a:t>
            </a:r>
          </a:p>
          <a:p>
            <a:pPr fontAlgn="base">
              <a:spcBef>
                <a:spcPct val="50000"/>
              </a:spcBef>
              <a:spcAft>
                <a:spcPct val="0"/>
              </a:spcAft>
              <a:buClr>
                <a:srgbClr val="000000"/>
              </a:buClr>
              <a:buNone/>
            </a:pPr>
            <a:endParaRPr lang="de-DE" altLang="de-DE" sz="1600">
              <a:solidFill>
                <a:srgbClr val="000000"/>
              </a:solidFill>
            </a:endParaRPr>
          </a:p>
          <a:p>
            <a:pPr fontAlgn="base">
              <a:spcAft>
                <a:spcPct val="0"/>
              </a:spcAft>
              <a:buClr>
                <a:srgbClr val="000000"/>
              </a:buClr>
              <a:buBlip>
                <a:blip r:embed="rId3"/>
              </a:buBlip>
            </a:pPr>
            <a:r>
              <a:rPr lang="de-DE" altLang="de-DE">
                <a:solidFill>
                  <a:srgbClr val="000000"/>
                </a:solidFill>
              </a:rPr>
              <a:t>Offenes Kupplungspaar (10 Fehlerpunkte):</a:t>
            </a:r>
          </a:p>
          <a:p>
            <a:pPr fontAlgn="base">
              <a:spcAft>
                <a:spcPct val="0"/>
              </a:spcAft>
              <a:buClr>
                <a:srgbClr val="000000"/>
              </a:buClr>
              <a:buNone/>
            </a:pPr>
            <a:r>
              <a:rPr lang="de-DE" altLang="de-DE">
                <a:solidFill>
                  <a:srgbClr val="000000"/>
                </a:solidFill>
              </a:rPr>
              <a:t>	</a:t>
            </a:r>
            <a:r>
              <a:rPr lang="de-DE" altLang="de-DE" sz="1600">
                <a:solidFill>
                  <a:srgbClr val="000000"/>
                </a:solidFill>
              </a:rPr>
              <a:t>„Offenes Kupplungspaar“ wird bewertet, wenn nach Beendigung des 400-Meter-Staffellaufes mit Hindernissen ein Kupplungspaar nicht oder nur mit einer Knagge gekuppelt ist bzw. wenn dieser Fehler nicht vorschriftsmäßig behoben wurde.</a:t>
            </a:r>
          </a:p>
          <a:p>
            <a:pPr fontAlgn="base">
              <a:spcBef>
                <a:spcPct val="50000"/>
              </a:spcBef>
              <a:spcAft>
                <a:spcPct val="0"/>
              </a:spcAft>
              <a:buClr>
                <a:srgbClr val="000000"/>
              </a:buClr>
              <a:buNone/>
            </a:pPr>
            <a:endParaRPr lang="de-DE" altLang="de-DE" sz="1600">
              <a:solidFill>
                <a:srgbClr val="000000"/>
              </a:solidFill>
            </a:endParaRPr>
          </a:p>
          <a:p>
            <a:pPr fontAlgn="base">
              <a:spcBef>
                <a:spcPct val="50000"/>
              </a:spcBef>
              <a:spcAft>
                <a:spcPct val="0"/>
              </a:spcAft>
              <a:buClr>
                <a:srgbClr val="000000"/>
              </a:buClr>
              <a:buNone/>
            </a:pPr>
            <a:endParaRPr lang="de-DE" altLang="de-DE" sz="160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03780">
                                            <p:txEl>
                                              <p:pRg st="0" end="0"/>
                                            </p:txEl>
                                          </p:spTgt>
                                        </p:tgtEl>
                                        <p:attrNameLst>
                                          <p:attrName>style.visibility</p:attrName>
                                        </p:attrNameLst>
                                      </p:cBhvr>
                                      <p:to>
                                        <p:strVal val="visible"/>
                                      </p:to>
                                    </p:set>
                                    <p:animEffect transition="in" filter="blinds(horizontal)">
                                      <p:cBhvr>
                                        <p:cTn id="7" dur="500"/>
                                        <p:tgtEl>
                                          <p:spTgt spid="20378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03780">
                                            <p:txEl>
                                              <p:pRg st="1" end="1"/>
                                            </p:txEl>
                                          </p:spTgt>
                                        </p:tgtEl>
                                        <p:attrNameLst>
                                          <p:attrName>style.visibility</p:attrName>
                                        </p:attrNameLst>
                                      </p:cBhvr>
                                      <p:to>
                                        <p:strVal val="visible"/>
                                      </p:to>
                                    </p:set>
                                    <p:animEffect transition="in" filter="blinds(horizontal)">
                                      <p:cBhvr>
                                        <p:cTn id="12" dur="500"/>
                                        <p:tgtEl>
                                          <p:spTgt spid="20378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03780">
                                            <p:txEl>
                                              <p:pRg st="2" end="2"/>
                                            </p:txEl>
                                          </p:spTgt>
                                        </p:tgtEl>
                                        <p:attrNameLst>
                                          <p:attrName>style.visibility</p:attrName>
                                        </p:attrNameLst>
                                      </p:cBhvr>
                                      <p:to>
                                        <p:strVal val="visible"/>
                                      </p:to>
                                    </p:set>
                                    <p:animEffect transition="in" filter="blinds(horizontal)">
                                      <p:cBhvr>
                                        <p:cTn id="17" dur="500"/>
                                        <p:tgtEl>
                                          <p:spTgt spid="20378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203780">
                                            <p:txEl>
                                              <p:pRg st="4" end="4"/>
                                            </p:txEl>
                                          </p:spTgt>
                                        </p:tgtEl>
                                        <p:attrNameLst>
                                          <p:attrName>style.visibility</p:attrName>
                                        </p:attrNameLst>
                                      </p:cBhvr>
                                      <p:to>
                                        <p:strVal val="visible"/>
                                      </p:to>
                                    </p:set>
                                    <p:animEffect transition="in" filter="blinds(horizontal)">
                                      <p:cBhvr>
                                        <p:cTn id="22" dur="500"/>
                                        <p:tgtEl>
                                          <p:spTgt spid="203780">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203780">
                                            <p:txEl>
                                              <p:pRg st="5" end="5"/>
                                            </p:txEl>
                                          </p:spTgt>
                                        </p:tgtEl>
                                        <p:attrNameLst>
                                          <p:attrName>style.visibility</p:attrName>
                                        </p:attrNameLst>
                                      </p:cBhvr>
                                      <p:to>
                                        <p:strVal val="visible"/>
                                      </p:to>
                                    </p:set>
                                    <p:animEffect transition="in" filter="blinds(horizontal)">
                                      <p:cBhvr>
                                        <p:cTn id="27" dur="500"/>
                                        <p:tgtEl>
                                          <p:spTgt spid="20378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a:extLst>
              <a:ext uri="{FF2B5EF4-FFF2-40B4-BE49-F238E27FC236}">
                <a16:creationId xmlns:a16="http://schemas.microsoft.com/office/drawing/2014/main" id="{4964B649-20BC-468B-8F43-AAE02BA17540}"/>
              </a:ext>
            </a:extLst>
          </p:cNvPr>
          <p:cNvSpPr>
            <a:spLocks noChangeArrowheads="1"/>
          </p:cNvSpPr>
          <p:nvPr/>
        </p:nvSpPr>
        <p:spPr bwMode="auto">
          <a:xfrm>
            <a:off x="1966913" y="1143000"/>
            <a:ext cx="9050338" cy="63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lnSpc>
                <a:spcPct val="80000"/>
              </a:lnSpc>
              <a:spcBef>
                <a:spcPct val="0"/>
              </a:spcBef>
              <a:spcAft>
                <a:spcPct val="0"/>
              </a:spcAft>
              <a:buClrTx/>
              <a:buSzTx/>
              <a:buNone/>
            </a:pPr>
            <a:r>
              <a:rPr lang="it-IT" altLang="de-DE" sz="3600" b="1">
                <a:solidFill>
                  <a:srgbClr val="0000FF"/>
                </a:solidFill>
                <a:latin typeface="Tahoma" panose="020B0604030504040204" pitchFamily="34" charset="0"/>
              </a:rPr>
              <a:t>Wertung</a:t>
            </a:r>
          </a:p>
        </p:txBody>
      </p:sp>
      <p:sp>
        <p:nvSpPr>
          <p:cNvPr id="109571" name="Rectangle 3">
            <a:extLst>
              <a:ext uri="{FF2B5EF4-FFF2-40B4-BE49-F238E27FC236}">
                <a16:creationId xmlns:a16="http://schemas.microsoft.com/office/drawing/2014/main" id="{95432410-7197-4AD5-AC39-0FF19D04BBDC}"/>
              </a:ext>
            </a:extLst>
          </p:cNvPr>
          <p:cNvSpPr>
            <a:spLocks noChangeArrowheads="1"/>
          </p:cNvSpPr>
          <p:nvPr/>
        </p:nvSpPr>
        <p:spPr bwMode="auto">
          <a:xfrm>
            <a:off x="2205038" y="1698626"/>
            <a:ext cx="8655050" cy="50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spcBef>
                <a:spcPct val="0"/>
              </a:spcBef>
              <a:spcAft>
                <a:spcPct val="0"/>
              </a:spcAft>
              <a:buClr>
                <a:srgbClr val="000000"/>
              </a:buClr>
              <a:buNone/>
            </a:pPr>
            <a:r>
              <a:rPr lang="it-IT" altLang="de-DE" sz="3200" b="1">
                <a:solidFill>
                  <a:srgbClr val="000000"/>
                </a:solidFill>
              </a:rPr>
              <a:t>Fehler auf der Staffellaufbahn (2/2)</a:t>
            </a:r>
          </a:p>
        </p:txBody>
      </p:sp>
      <p:sp>
        <p:nvSpPr>
          <p:cNvPr id="294916" name="Text Box 4">
            <a:extLst>
              <a:ext uri="{FF2B5EF4-FFF2-40B4-BE49-F238E27FC236}">
                <a16:creationId xmlns:a16="http://schemas.microsoft.com/office/drawing/2014/main" id="{1319ED17-3E57-47F4-ACFE-7DFAB487F60E}"/>
              </a:ext>
            </a:extLst>
          </p:cNvPr>
          <p:cNvSpPr txBox="1">
            <a:spLocks noChangeArrowheads="1"/>
          </p:cNvSpPr>
          <p:nvPr/>
        </p:nvSpPr>
        <p:spPr bwMode="auto">
          <a:xfrm>
            <a:off x="2524127" y="2638425"/>
            <a:ext cx="8016875" cy="3760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fontAlgn="base">
              <a:spcAft>
                <a:spcPct val="0"/>
              </a:spcAft>
              <a:buClr>
                <a:srgbClr val="000000"/>
              </a:buClr>
              <a:buBlip>
                <a:blip r:embed="rId3"/>
              </a:buBlip>
            </a:pPr>
            <a:r>
              <a:rPr lang="de-DE" altLang="de-DE">
                <a:solidFill>
                  <a:srgbClr val="000000"/>
                </a:solidFill>
              </a:rPr>
              <a:t>Nicht ordnungsgemäß überwundenes Hindernis </a:t>
            </a:r>
            <a:br>
              <a:rPr lang="de-DE" altLang="de-DE">
                <a:solidFill>
                  <a:srgbClr val="000000"/>
                </a:solidFill>
              </a:rPr>
            </a:br>
            <a:r>
              <a:rPr lang="de-DE" altLang="de-DE">
                <a:solidFill>
                  <a:srgbClr val="000000"/>
                </a:solidFill>
              </a:rPr>
              <a:t>oder gelöste Aufgabe (10 Fehlerpunkte):</a:t>
            </a:r>
          </a:p>
          <a:p>
            <a:pPr fontAlgn="base">
              <a:spcAft>
                <a:spcPct val="0"/>
              </a:spcAft>
              <a:buClr>
                <a:srgbClr val="000000"/>
              </a:buClr>
              <a:buNone/>
            </a:pPr>
            <a:r>
              <a:rPr lang="de-DE" altLang="de-DE">
                <a:solidFill>
                  <a:srgbClr val="000000"/>
                </a:solidFill>
              </a:rPr>
              <a:t>	</a:t>
            </a:r>
            <a:r>
              <a:rPr lang="de-DE" altLang="de-DE" sz="1600">
                <a:solidFill>
                  <a:srgbClr val="000000"/>
                </a:solidFill>
              </a:rPr>
              <a:t>Wird bewertet wenn von einem Bewerber ein Hindernis nicht vorschriftsmäßig überwindet, die Staffellaufbahn mit beiden Beinen verlassen wird oder Tätigkeiten nicht so ausgeführt wurden wie in diesen Bestimmungen beschrieben.</a:t>
            </a:r>
          </a:p>
          <a:p>
            <a:pPr fontAlgn="base">
              <a:spcAft>
                <a:spcPct val="0"/>
              </a:spcAft>
              <a:buClr>
                <a:srgbClr val="000000"/>
              </a:buClr>
              <a:buNone/>
            </a:pPr>
            <a:endParaRPr lang="de-DE" altLang="de-DE" sz="1600">
              <a:solidFill>
                <a:srgbClr val="000000"/>
              </a:solidFill>
            </a:endParaRPr>
          </a:p>
          <a:p>
            <a:pPr fontAlgn="base">
              <a:spcBef>
                <a:spcPct val="50000"/>
              </a:spcBef>
              <a:spcAft>
                <a:spcPct val="0"/>
              </a:spcAft>
              <a:buClr>
                <a:srgbClr val="000000"/>
              </a:buClr>
              <a:buBlip>
                <a:blip r:embed="rId3"/>
              </a:buBlip>
            </a:pPr>
            <a:r>
              <a:rPr lang="de-DE" altLang="de-DE">
                <a:solidFill>
                  <a:srgbClr val="000000"/>
                </a:solidFill>
              </a:rPr>
              <a:t>Nicht ordnungsgemäße Stafettenübergabe     </a:t>
            </a:r>
            <a:br>
              <a:rPr lang="de-DE" altLang="de-DE">
                <a:solidFill>
                  <a:srgbClr val="000000"/>
                </a:solidFill>
              </a:rPr>
            </a:br>
            <a:r>
              <a:rPr lang="de-DE" altLang="de-DE">
                <a:solidFill>
                  <a:srgbClr val="000000"/>
                </a:solidFill>
              </a:rPr>
              <a:t>(10 Fehlerpunkte)</a:t>
            </a:r>
          </a:p>
          <a:p>
            <a:pPr fontAlgn="base">
              <a:spcBef>
                <a:spcPct val="50000"/>
              </a:spcBef>
              <a:spcAft>
                <a:spcPct val="0"/>
              </a:spcAft>
              <a:buClr>
                <a:srgbClr val="000000"/>
              </a:buClr>
              <a:buNone/>
            </a:pPr>
            <a:r>
              <a:rPr lang="de-DE" altLang="de-DE">
                <a:solidFill>
                  <a:srgbClr val="000000"/>
                </a:solidFill>
              </a:rPr>
              <a:t>	</a:t>
            </a:r>
            <a:r>
              <a:rPr lang="de-DE" altLang="de-DE" sz="1600">
                <a:solidFill>
                  <a:srgbClr val="000000"/>
                </a:solidFill>
              </a:rPr>
              <a:t>Ist zu bewerten, wenn die Stafettenübergabe nicht eingehalten wurde.</a:t>
            </a:r>
          </a:p>
          <a:p>
            <a:pPr fontAlgn="base">
              <a:spcBef>
                <a:spcPct val="50000"/>
              </a:spcBef>
              <a:spcAft>
                <a:spcPct val="0"/>
              </a:spcAft>
              <a:buClr>
                <a:srgbClr val="000000"/>
              </a:buClr>
              <a:buNone/>
            </a:pPr>
            <a:endParaRPr lang="de-DE" altLang="de-DE" sz="1600">
              <a:solidFill>
                <a:srgbClr val="000000"/>
              </a:solidFill>
            </a:endParaRPr>
          </a:p>
          <a:p>
            <a:pPr fontAlgn="base">
              <a:spcBef>
                <a:spcPct val="50000"/>
              </a:spcBef>
              <a:spcAft>
                <a:spcPct val="0"/>
              </a:spcAft>
              <a:buClr>
                <a:srgbClr val="000000"/>
              </a:buClr>
              <a:buNone/>
            </a:pPr>
            <a:endParaRPr lang="de-DE" altLang="de-DE" sz="1600">
              <a:solidFill>
                <a:srgbClr val="000000"/>
              </a:solidFill>
            </a:endParaRPr>
          </a:p>
          <a:p>
            <a:pPr fontAlgn="base">
              <a:spcBef>
                <a:spcPct val="50000"/>
              </a:spcBef>
              <a:spcAft>
                <a:spcPct val="0"/>
              </a:spcAft>
              <a:buClr>
                <a:srgbClr val="000000"/>
              </a:buClr>
              <a:buNone/>
            </a:pPr>
            <a:endParaRPr lang="de-DE" altLang="de-DE" sz="1600">
              <a:solidFill>
                <a:srgbClr val="000000"/>
              </a:solidFill>
            </a:endParaRPr>
          </a:p>
        </p:txBody>
      </p:sp>
      <p:sp>
        <p:nvSpPr>
          <p:cNvPr id="294917" name="AutoShape 5">
            <a:hlinkClick r:id="" action="ppaction://hlinkshowjump?jump=previousslide" highlightClick="1"/>
            <a:extLst>
              <a:ext uri="{FF2B5EF4-FFF2-40B4-BE49-F238E27FC236}">
                <a16:creationId xmlns:a16="http://schemas.microsoft.com/office/drawing/2014/main" id="{26BD3DF1-FC50-4907-95BE-59BE02D679AA}"/>
              </a:ext>
            </a:extLst>
          </p:cNvPr>
          <p:cNvSpPr>
            <a:spLocks noChangeArrowheads="1"/>
          </p:cNvSpPr>
          <p:nvPr/>
        </p:nvSpPr>
        <p:spPr bwMode="auto">
          <a:xfrm>
            <a:off x="1412877" y="5519738"/>
            <a:ext cx="300037" cy="354012"/>
          </a:xfrm>
          <a:prstGeom prst="actionButtonBackPrevious">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fontAlgn="base">
              <a:spcAft>
                <a:spcPct val="0"/>
              </a:spcAft>
              <a:buClr>
                <a:srgbClr val="000000"/>
              </a:buClr>
            </a:pPr>
            <a:endParaRPr lang="de-AT" altLang="de-DE">
              <a:solidFill>
                <a:srgbClr val="000000"/>
              </a:solidFill>
            </a:endParaRPr>
          </a:p>
        </p:txBody>
      </p:sp>
      <p:sp>
        <p:nvSpPr>
          <p:cNvPr id="294918" name="AutoShape 6">
            <a:hlinkClick r:id="" action="ppaction://noaction" highlightClick="1"/>
            <a:extLst>
              <a:ext uri="{FF2B5EF4-FFF2-40B4-BE49-F238E27FC236}">
                <a16:creationId xmlns:a16="http://schemas.microsoft.com/office/drawing/2014/main" id="{00E33802-5304-47EC-801F-F33F1BBE594C}"/>
              </a:ext>
            </a:extLst>
          </p:cNvPr>
          <p:cNvSpPr>
            <a:spLocks noChangeArrowheads="1"/>
          </p:cNvSpPr>
          <p:nvPr/>
        </p:nvSpPr>
        <p:spPr bwMode="auto">
          <a:xfrm>
            <a:off x="1412877" y="4945064"/>
            <a:ext cx="300037" cy="352425"/>
          </a:xfrm>
          <a:prstGeom prst="actionButtonBeginning">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fontAlgn="base">
              <a:spcAft>
                <a:spcPct val="0"/>
              </a:spcAft>
              <a:buClr>
                <a:srgbClr val="000000"/>
              </a:buClr>
            </a:pPr>
            <a:endParaRPr lang="de-AT" altLang="de-DE">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94916">
                                            <p:txEl>
                                              <p:pRg st="0" end="0"/>
                                            </p:txEl>
                                          </p:spTgt>
                                        </p:tgtEl>
                                        <p:attrNameLst>
                                          <p:attrName>style.visibility</p:attrName>
                                        </p:attrNameLst>
                                      </p:cBhvr>
                                      <p:to>
                                        <p:strVal val="visible"/>
                                      </p:to>
                                    </p:set>
                                    <p:animEffect transition="in" filter="blinds(horizontal)">
                                      <p:cBhvr>
                                        <p:cTn id="7" dur="500"/>
                                        <p:tgtEl>
                                          <p:spTgt spid="29491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94916">
                                            <p:txEl>
                                              <p:pRg st="1" end="1"/>
                                            </p:txEl>
                                          </p:spTgt>
                                        </p:tgtEl>
                                        <p:attrNameLst>
                                          <p:attrName>style.visibility</p:attrName>
                                        </p:attrNameLst>
                                      </p:cBhvr>
                                      <p:to>
                                        <p:strVal val="visible"/>
                                      </p:to>
                                    </p:set>
                                    <p:animEffect transition="in" filter="blinds(horizontal)">
                                      <p:cBhvr>
                                        <p:cTn id="12" dur="500"/>
                                        <p:tgtEl>
                                          <p:spTgt spid="29491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94916">
                                            <p:txEl>
                                              <p:pRg st="3" end="3"/>
                                            </p:txEl>
                                          </p:spTgt>
                                        </p:tgtEl>
                                        <p:attrNameLst>
                                          <p:attrName>style.visibility</p:attrName>
                                        </p:attrNameLst>
                                      </p:cBhvr>
                                      <p:to>
                                        <p:strVal val="visible"/>
                                      </p:to>
                                    </p:set>
                                    <p:animEffect transition="in" filter="blinds(horizontal)">
                                      <p:cBhvr>
                                        <p:cTn id="17" dur="500"/>
                                        <p:tgtEl>
                                          <p:spTgt spid="294916">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294916">
                                            <p:txEl>
                                              <p:pRg st="4" end="4"/>
                                            </p:txEl>
                                          </p:spTgt>
                                        </p:tgtEl>
                                        <p:attrNameLst>
                                          <p:attrName>style.visibility</p:attrName>
                                        </p:attrNameLst>
                                      </p:cBhvr>
                                      <p:to>
                                        <p:strVal val="visible"/>
                                      </p:to>
                                    </p:set>
                                    <p:animEffect transition="in" filter="blinds(horizontal)">
                                      <p:cBhvr>
                                        <p:cTn id="22" dur="500"/>
                                        <p:tgtEl>
                                          <p:spTgt spid="294916">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94917"/>
                                        </p:tgtEl>
                                        <p:attrNameLst>
                                          <p:attrName>style.visibility</p:attrName>
                                        </p:attrNameLst>
                                      </p:cBhvr>
                                      <p:to>
                                        <p:strVal val="visible"/>
                                      </p:to>
                                    </p:set>
                                    <p:animEffect transition="in" filter="blinds(horizontal)">
                                      <p:cBhvr>
                                        <p:cTn id="27" dur="500"/>
                                        <p:tgtEl>
                                          <p:spTgt spid="294917"/>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294918"/>
                                        </p:tgtEl>
                                        <p:attrNameLst>
                                          <p:attrName>style.visibility</p:attrName>
                                        </p:attrNameLst>
                                      </p:cBhvr>
                                      <p:to>
                                        <p:strVal val="visible"/>
                                      </p:to>
                                    </p:set>
                                    <p:animEffect transition="in" filter="blinds(horizontal)">
                                      <p:cBhvr>
                                        <p:cTn id="30" dur="500"/>
                                        <p:tgtEl>
                                          <p:spTgt spid="2949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4917" grpId="0" animBg="1"/>
      <p:bldP spid="294918"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ext Box 2">
            <a:extLst>
              <a:ext uri="{FF2B5EF4-FFF2-40B4-BE49-F238E27FC236}">
                <a16:creationId xmlns:a16="http://schemas.microsoft.com/office/drawing/2014/main" id="{594328B6-0884-4497-9A13-3593BE35C7AB}"/>
              </a:ext>
            </a:extLst>
          </p:cNvPr>
          <p:cNvSpPr txBox="1">
            <a:spLocks noChangeArrowheads="1"/>
          </p:cNvSpPr>
          <p:nvPr/>
        </p:nvSpPr>
        <p:spPr bwMode="auto">
          <a:xfrm>
            <a:off x="2127252" y="1700214"/>
            <a:ext cx="8175625"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spcBef>
                <a:spcPct val="50000"/>
              </a:spcBef>
              <a:spcAft>
                <a:spcPct val="0"/>
              </a:spcAft>
              <a:buClr>
                <a:srgbClr val="000000"/>
              </a:buClr>
              <a:buNone/>
            </a:pPr>
            <a:r>
              <a:rPr lang="de-DE" altLang="de-DE" sz="7200" b="1" u="sng">
                <a:solidFill>
                  <a:srgbClr val="FF3300"/>
                </a:solidFill>
              </a:rPr>
              <a:t>Wertung</a:t>
            </a:r>
          </a:p>
          <a:p>
            <a:pPr algn="ctr" fontAlgn="base">
              <a:spcBef>
                <a:spcPct val="50000"/>
              </a:spcBef>
              <a:spcAft>
                <a:spcPct val="0"/>
              </a:spcAft>
              <a:buClr>
                <a:srgbClr val="000000"/>
              </a:buClr>
              <a:buNone/>
            </a:pPr>
            <a:r>
              <a:rPr lang="de-DE" altLang="de-DE" sz="7200" b="1" u="sng">
                <a:solidFill>
                  <a:srgbClr val="FF3300"/>
                </a:solidFill>
              </a:rPr>
              <a:t>Disqualifikation</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a:extLst>
              <a:ext uri="{FF2B5EF4-FFF2-40B4-BE49-F238E27FC236}">
                <a16:creationId xmlns:a16="http://schemas.microsoft.com/office/drawing/2014/main" id="{99B9E3AD-C1C0-4630-88B4-ABA8538AE012}"/>
              </a:ext>
            </a:extLst>
          </p:cNvPr>
          <p:cNvSpPr>
            <a:spLocks noChangeArrowheads="1"/>
          </p:cNvSpPr>
          <p:nvPr/>
        </p:nvSpPr>
        <p:spPr bwMode="auto">
          <a:xfrm>
            <a:off x="1966913" y="1143000"/>
            <a:ext cx="9050338" cy="63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lnSpc>
                <a:spcPct val="80000"/>
              </a:lnSpc>
              <a:spcBef>
                <a:spcPct val="0"/>
              </a:spcBef>
              <a:spcAft>
                <a:spcPct val="0"/>
              </a:spcAft>
              <a:buClrTx/>
              <a:buSzTx/>
              <a:buNone/>
            </a:pPr>
            <a:r>
              <a:rPr lang="it-IT" altLang="de-DE" sz="3600" b="1">
                <a:solidFill>
                  <a:srgbClr val="0000FF"/>
                </a:solidFill>
                <a:latin typeface="Tahoma" panose="020B0604030504040204" pitchFamily="34" charset="0"/>
              </a:rPr>
              <a:t>Wertung</a:t>
            </a:r>
          </a:p>
        </p:txBody>
      </p:sp>
      <p:sp>
        <p:nvSpPr>
          <p:cNvPr id="113667" name="Rectangle 3">
            <a:extLst>
              <a:ext uri="{FF2B5EF4-FFF2-40B4-BE49-F238E27FC236}">
                <a16:creationId xmlns:a16="http://schemas.microsoft.com/office/drawing/2014/main" id="{CB9B9569-E552-4389-8DE1-6A6C2466B3C6}"/>
              </a:ext>
            </a:extLst>
          </p:cNvPr>
          <p:cNvSpPr>
            <a:spLocks noChangeArrowheads="1"/>
          </p:cNvSpPr>
          <p:nvPr/>
        </p:nvSpPr>
        <p:spPr bwMode="auto">
          <a:xfrm>
            <a:off x="2205038" y="1698626"/>
            <a:ext cx="8655050" cy="50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spcBef>
                <a:spcPct val="0"/>
              </a:spcBef>
              <a:spcAft>
                <a:spcPct val="0"/>
              </a:spcAft>
              <a:buClr>
                <a:srgbClr val="000000"/>
              </a:buClr>
              <a:buNone/>
            </a:pPr>
            <a:r>
              <a:rPr lang="it-IT" altLang="de-DE" sz="3200" b="1">
                <a:solidFill>
                  <a:srgbClr val="000000"/>
                </a:solidFill>
              </a:rPr>
              <a:t>Disqualifikation einer Bewerbsgruppe</a:t>
            </a:r>
          </a:p>
        </p:txBody>
      </p:sp>
      <p:sp>
        <p:nvSpPr>
          <p:cNvPr id="361476" name="Text Box 4">
            <a:extLst>
              <a:ext uri="{FF2B5EF4-FFF2-40B4-BE49-F238E27FC236}">
                <a16:creationId xmlns:a16="http://schemas.microsoft.com/office/drawing/2014/main" id="{4BBDCCB5-B055-4FB7-91E6-C2F8C9C8E6FD}"/>
              </a:ext>
            </a:extLst>
          </p:cNvPr>
          <p:cNvSpPr txBox="1">
            <a:spLocks noChangeArrowheads="1"/>
          </p:cNvSpPr>
          <p:nvPr/>
        </p:nvSpPr>
        <p:spPr bwMode="auto">
          <a:xfrm>
            <a:off x="2524127" y="2638425"/>
            <a:ext cx="8016875" cy="4446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fontAlgn="base">
              <a:spcBef>
                <a:spcPct val="50000"/>
              </a:spcBef>
              <a:spcAft>
                <a:spcPct val="0"/>
              </a:spcAft>
              <a:buClr>
                <a:srgbClr val="000000"/>
              </a:buClr>
              <a:buBlip>
                <a:blip r:embed="rId3"/>
              </a:buBlip>
            </a:pPr>
            <a:r>
              <a:rPr lang="de-DE" altLang="de-DE">
                <a:solidFill>
                  <a:srgbClr val="000000"/>
                </a:solidFill>
              </a:rPr>
              <a:t>Wird ein Bewerter oder Mitglied der Organisation von einem Vertreter der Nation oder Bewerber ungebührlich behandelt, auch außerhalb des Bewerbes, kann der Bewerbsleiter mit Abstimmung der IJLK eine Disqualifikation aller Gruppen der Nation aussprechen.</a:t>
            </a:r>
          </a:p>
          <a:p>
            <a:pPr fontAlgn="base">
              <a:spcBef>
                <a:spcPct val="50000"/>
              </a:spcBef>
              <a:spcAft>
                <a:spcPct val="0"/>
              </a:spcAft>
              <a:buClr>
                <a:srgbClr val="000000"/>
              </a:buClr>
              <a:buBlip>
                <a:blip r:embed="rId3"/>
              </a:buBlip>
            </a:pPr>
            <a:r>
              <a:rPr lang="de-DE" altLang="de-DE">
                <a:solidFill>
                  <a:srgbClr val="000000"/>
                </a:solidFill>
              </a:rPr>
              <a:t>Ein Läufer wird für eine Teilstrecke nicht eingesetzt</a:t>
            </a:r>
          </a:p>
          <a:p>
            <a:pPr fontAlgn="base">
              <a:spcBef>
                <a:spcPct val="50000"/>
              </a:spcBef>
              <a:spcAft>
                <a:spcPct val="0"/>
              </a:spcAft>
              <a:buClr>
                <a:srgbClr val="000000"/>
              </a:buClr>
              <a:buBlip>
                <a:blip r:embed="rId3"/>
              </a:buBlip>
            </a:pPr>
            <a:r>
              <a:rPr lang="de-DE" altLang="de-DE">
                <a:solidFill>
                  <a:srgbClr val="000000"/>
                </a:solidFill>
              </a:rPr>
              <a:t>Dreimaliger Frühstart </a:t>
            </a:r>
          </a:p>
          <a:p>
            <a:pPr fontAlgn="base">
              <a:spcBef>
                <a:spcPct val="50000"/>
              </a:spcBef>
              <a:spcAft>
                <a:spcPct val="0"/>
              </a:spcAft>
              <a:buClr>
                <a:srgbClr val="000000"/>
              </a:buClr>
              <a:buBlip>
                <a:blip r:embed="rId3"/>
              </a:buBlip>
            </a:pPr>
            <a:r>
              <a:rPr lang="de-DE" altLang="de-DE">
                <a:solidFill>
                  <a:srgbClr val="000000"/>
                </a:solidFill>
              </a:rPr>
              <a:t>Schlussläufer erreicht nicht die Ziellinie</a:t>
            </a:r>
          </a:p>
          <a:p>
            <a:pPr fontAlgn="base">
              <a:spcBef>
                <a:spcPct val="50000"/>
              </a:spcBef>
              <a:spcAft>
                <a:spcPct val="0"/>
              </a:spcAft>
              <a:buClr>
                <a:srgbClr val="000000"/>
              </a:buClr>
              <a:buBlip>
                <a:blip r:embed="rId3"/>
              </a:buBlip>
            </a:pPr>
            <a:r>
              <a:rPr lang="de-DE" altLang="de-DE">
                <a:solidFill>
                  <a:srgbClr val="000000"/>
                </a:solidFill>
              </a:rPr>
              <a:t>Stafette ist nicht von Läufer zu Läufer übergeben worden</a:t>
            </a:r>
          </a:p>
          <a:p>
            <a:pPr fontAlgn="base">
              <a:spcBef>
                <a:spcPct val="50000"/>
              </a:spcBef>
              <a:spcAft>
                <a:spcPct val="0"/>
              </a:spcAft>
              <a:buClr>
                <a:srgbClr val="000000"/>
              </a:buClr>
              <a:buBlip>
                <a:blip r:embed="rId3"/>
              </a:buBlip>
            </a:pPr>
            <a:r>
              <a:rPr lang="de-DE" altLang="de-DE">
                <a:solidFill>
                  <a:srgbClr val="000000"/>
                </a:solidFill>
              </a:rPr>
              <a:t>Verlassen der Bahn durch einen Läufer und „gleichzeitige“ Behinderung eines anderen Läufers. </a:t>
            </a:r>
          </a:p>
          <a:p>
            <a:pPr fontAlgn="base">
              <a:spcBef>
                <a:spcPct val="50000"/>
              </a:spcBef>
              <a:spcAft>
                <a:spcPct val="0"/>
              </a:spcAft>
              <a:buClr>
                <a:srgbClr val="000000"/>
              </a:buClr>
              <a:buBlip>
                <a:blip r:embed="rId3"/>
              </a:buBlip>
            </a:pPr>
            <a:endParaRPr lang="de-DE" altLang="de-DE" sz="1800">
              <a:solidFill>
                <a:srgbClr val="000000"/>
              </a:solidFill>
            </a:endParaRPr>
          </a:p>
          <a:p>
            <a:pPr fontAlgn="base">
              <a:spcBef>
                <a:spcPct val="50000"/>
              </a:spcBef>
              <a:spcAft>
                <a:spcPct val="0"/>
              </a:spcAft>
              <a:buClr>
                <a:srgbClr val="000000"/>
              </a:buClr>
              <a:buNone/>
            </a:pPr>
            <a:endParaRPr lang="de-DE" altLang="de-DE" sz="1600">
              <a:solidFill>
                <a:srgbClr val="000000"/>
              </a:solidFill>
            </a:endParaRPr>
          </a:p>
        </p:txBody>
      </p:sp>
      <p:sp>
        <p:nvSpPr>
          <p:cNvPr id="361477" name="AutoShape 5">
            <a:hlinkClick r:id="" action="ppaction://noaction" highlightClick="1"/>
            <a:extLst>
              <a:ext uri="{FF2B5EF4-FFF2-40B4-BE49-F238E27FC236}">
                <a16:creationId xmlns:a16="http://schemas.microsoft.com/office/drawing/2014/main" id="{50654B8A-84CE-453E-8239-74DE3789C6AD}"/>
              </a:ext>
            </a:extLst>
          </p:cNvPr>
          <p:cNvSpPr>
            <a:spLocks noChangeArrowheads="1"/>
          </p:cNvSpPr>
          <p:nvPr/>
        </p:nvSpPr>
        <p:spPr bwMode="auto">
          <a:xfrm>
            <a:off x="1412877" y="4945064"/>
            <a:ext cx="300037" cy="352425"/>
          </a:xfrm>
          <a:prstGeom prst="actionButtonBeginning">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fontAlgn="base">
              <a:spcAft>
                <a:spcPct val="0"/>
              </a:spcAft>
              <a:buClr>
                <a:srgbClr val="000000"/>
              </a:buClr>
            </a:pPr>
            <a:endParaRPr lang="de-AT" altLang="de-DE">
              <a:solidFill>
                <a:srgbClr val="000000"/>
              </a:solidFill>
            </a:endParaRPr>
          </a:p>
        </p:txBody>
      </p:sp>
      <p:sp>
        <p:nvSpPr>
          <p:cNvPr id="361478" name="AutoShape 6">
            <a:hlinkClick r:id="" action="ppaction://hlinkshowjump?jump=previousslide" highlightClick="1"/>
            <a:extLst>
              <a:ext uri="{FF2B5EF4-FFF2-40B4-BE49-F238E27FC236}">
                <a16:creationId xmlns:a16="http://schemas.microsoft.com/office/drawing/2014/main" id="{7BE4D567-2BE8-4051-BD62-084046E8701B}"/>
              </a:ext>
            </a:extLst>
          </p:cNvPr>
          <p:cNvSpPr>
            <a:spLocks noChangeArrowheads="1"/>
          </p:cNvSpPr>
          <p:nvPr/>
        </p:nvSpPr>
        <p:spPr bwMode="auto">
          <a:xfrm>
            <a:off x="1412877" y="5519738"/>
            <a:ext cx="300037" cy="354012"/>
          </a:xfrm>
          <a:prstGeom prst="actionButtonBackPrevious">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fontAlgn="base">
              <a:spcAft>
                <a:spcPct val="0"/>
              </a:spcAft>
              <a:buClr>
                <a:srgbClr val="000000"/>
              </a:buClr>
            </a:pPr>
            <a:endParaRPr lang="de-AT" altLang="de-DE">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61476">
                                            <p:txEl>
                                              <p:pRg st="0" end="0"/>
                                            </p:txEl>
                                          </p:spTgt>
                                        </p:tgtEl>
                                        <p:attrNameLst>
                                          <p:attrName>style.visibility</p:attrName>
                                        </p:attrNameLst>
                                      </p:cBhvr>
                                      <p:to>
                                        <p:strVal val="visible"/>
                                      </p:to>
                                    </p:set>
                                    <p:animEffect transition="in" filter="blinds(horizontal)">
                                      <p:cBhvr>
                                        <p:cTn id="7" dur="500"/>
                                        <p:tgtEl>
                                          <p:spTgt spid="361476">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61476">
                                            <p:txEl>
                                              <p:pRg st="1" end="1"/>
                                            </p:txEl>
                                          </p:spTgt>
                                        </p:tgtEl>
                                        <p:attrNameLst>
                                          <p:attrName>style.visibility</p:attrName>
                                        </p:attrNameLst>
                                      </p:cBhvr>
                                      <p:to>
                                        <p:strVal val="visible"/>
                                      </p:to>
                                    </p:set>
                                    <p:animEffect transition="in" filter="blinds(horizontal)">
                                      <p:cBhvr>
                                        <p:cTn id="10" dur="500"/>
                                        <p:tgtEl>
                                          <p:spTgt spid="361476">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61476">
                                            <p:txEl>
                                              <p:pRg st="2" end="2"/>
                                            </p:txEl>
                                          </p:spTgt>
                                        </p:tgtEl>
                                        <p:attrNameLst>
                                          <p:attrName>style.visibility</p:attrName>
                                        </p:attrNameLst>
                                      </p:cBhvr>
                                      <p:to>
                                        <p:strVal val="visible"/>
                                      </p:to>
                                    </p:set>
                                    <p:animEffect transition="in" filter="blinds(horizontal)">
                                      <p:cBhvr>
                                        <p:cTn id="13" dur="500"/>
                                        <p:tgtEl>
                                          <p:spTgt spid="361476">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61476">
                                            <p:txEl>
                                              <p:pRg st="3" end="3"/>
                                            </p:txEl>
                                          </p:spTgt>
                                        </p:tgtEl>
                                        <p:attrNameLst>
                                          <p:attrName>style.visibility</p:attrName>
                                        </p:attrNameLst>
                                      </p:cBhvr>
                                      <p:to>
                                        <p:strVal val="visible"/>
                                      </p:to>
                                    </p:set>
                                    <p:animEffect transition="in" filter="blinds(horizontal)">
                                      <p:cBhvr>
                                        <p:cTn id="16" dur="500"/>
                                        <p:tgtEl>
                                          <p:spTgt spid="361476">
                                            <p:txEl>
                                              <p:pRg st="3" end="3"/>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61476">
                                            <p:txEl>
                                              <p:pRg st="4" end="4"/>
                                            </p:txEl>
                                          </p:spTgt>
                                        </p:tgtEl>
                                        <p:attrNameLst>
                                          <p:attrName>style.visibility</p:attrName>
                                        </p:attrNameLst>
                                      </p:cBhvr>
                                      <p:to>
                                        <p:strVal val="visible"/>
                                      </p:to>
                                    </p:set>
                                    <p:animEffect transition="in" filter="blinds(horizontal)">
                                      <p:cBhvr>
                                        <p:cTn id="19" dur="500"/>
                                        <p:tgtEl>
                                          <p:spTgt spid="361476">
                                            <p:txEl>
                                              <p:pRg st="4" end="4"/>
                                            </p:txEl>
                                          </p:spTgt>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361476">
                                            <p:txEl>
                                              <p:pRg st="5" end="5"/>
                                            </p:txEl>
                                          </p:spTgt>
                                        </p:tgtEl>
                                        <p:attrNameLst>
                                          <p:attrName>style.visibility</p:attrName>
                                        </p:attrNameLst>
                                      </p:cBhvr>
                                      <p:to>
                                        <p:strVal val="visible"/>
                                      </p:to>
                                    </p:set>
                                    <p:animEffect transition="in" filter="blinds(horizontal)">
                                      <p:cBhvr>
                                        <p:cTn id="22" dur="500"/>
                                        <p:tgtEl>
                                          <p:spTgt spid="361476">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61477"/>
                                        </p:tgtEl>
                                        <p:attrNameLst>
                                          <p:attrName>style.visibility</p:attrName>
                                        </p:attrNameLst>
                                      </p:cBhvr>
                                      <p:to>
                                        <p:strVal val="visible"/>
                                      </p:to>
                                    </p:set>
                                    <p:animEffect transition="in" filter="blinds(horizontal)">
                                      <p:cBhvr>
                                        <p:cTn id="27" dur="500"/>
                                        <p:tgtEl>
                                          <p:spTgt spid="361477"/>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361478"/>
                                        </p:tgtEl>
                                        <p:attrNameLst>
                                          <p:attrName>style.visibility</p:attrName>
                                        </p:attrNameLst>
                                      </p:cBhvr>
                                      <p:to>
                                        <p:strVal val="visible"/>
                                      </p:to>
                                    </p:set>
                                    <p:animEffect transition="in" filter="blinds(horizontal)">
                                      <p:cBhvr>
                                        <p:cTn id="30" dur="500"/>
                                        <p:tgtEl>
                                          <p:spTgt spid="3614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1476" grpId="0" build="allAtOnce" autoUpdateAnimBg="0"/>
      <p:bldP spid="361477" grpId="0" animBg="1"/>
      <p:bldP spid="36147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ext Box 2">
            <a:extLst>
              <a:ext uri="{FF2B5EF4-FFF2-40B4-BE49-F238E27FC236}">
                <a16:creationId xmlns:a16="http://schemas.microsoft.com/office/drawing/2014/main" id="{98761CC7-CFC2-4836-B997-F85D9B91EFBC}"/>
              </a:ext>
            </a:extLst>
          </p:cNvPr>
          <p:cNvSpPr txBox="1">
            <a:spLocks noChangeArrowheads="1"/>
          </p:cNvSpPr>
          <p:nvPr/>
        </p:nvSpPr>
        <p:spPr bwMode="auto">
          <a:xfrm>
            <a:off x="2127252" y="1700214"/>
            <a:ext cx="8175625"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spcBef>
                <a:spcPct val="50000"/>
              </a:spcBef>
              <a:spcAft>
                <a:spcPct val="0"/>
              </a:spcAft>
              <a:buClr>
                <a:srgbClr val="000000"/>
              </a:buClr>
              <a:buNone/>
            </a:pPr>
            <a:r>
              <a:rPr lang="de-DE" altLang="de-DE" sz="7200" b="1" u="sng">
                <a:solidFill>
                  <a:srgbClr val="FF3300"/>
                </a:solidFill>
              </a:rPr>
              <a:t>Wertung</a:t>
            </a:r>
          </a:p>
          <a:p>
            <a:pPr algn="ctr" fontAlgn="base">
              <a:spcBef>
                <a:spcPct val="50000"/>
              </a:spcBef>
              <a:spcAft>
                <a:spcPct val="0"/>
              </a:spcAft>
              <a:buClr>
                <a:srgbClr val="000000"/>
              </a:buClr>
              <a:buNone/>
            </a:pPr>
            <a:r>
              <a:rPr lang="de-DE" altLang="de-DE" sz="7200" b="1" u="sng">
                <a:solidFill>
                  <a:srgbClr val="FF3300"/>
                </a:solidFill>
              </a:rPr>
              <a:t>Berechnung</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a:extLst>
              <a:ext uri="{FF2B5EF4-FFF2-40B4-BE49-F238E27FC236}">
                <a16:creationId xmlns:a16="http://schemas.microsoft.com/office/drawing/2014/main" id="{3BE25A14-CA7E-4B91-9DF6-B43D7407E30C}"/>
              </a:ext>
            </a:extLst>
          </p:cNvPr>
          <p:cNvSpPr>
            <a:spLocks noChangeArrowheads="1"/>
          </p:cNvSpPr>
          <p:nvPr/>
        </p:nvSpPr>
        <p:spPr bwMode="auto">
          <a:xfrm>
            <a:off x="1966913" y="1143000"/>
            <a:ext cx="9050338" cy="63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lnSpc>
                <a:spcPct val="80000"/>
              </a:lnSpc>
              <a:spcBef>
                <a:spcPct val="0"/>
              </a:spcBef>
              <a:spcAft>
                <a:spcPct val="0"/>
              </a:spcAft>
              <a:buClrTx/>
              <a:buSzTx/>
              <a:buNone/>
            </a:pPr>
            <a:r>
              <a:rPr lang="it-IT" altLang="de-DE" sz="3600" b="1">
                <a:solidFill>
                  <a:srgbClr val="0000FF"/>
                </a:solidFill>
                <a:latin typeface="Tahoma" panose="020B0604030504040204" pitchFamily="34" charset="0"/>
              </a:rPr>
              <a:t>Wertung</a:t>
            </a:r>
          </a:p>
        </p:txBody>
      </p:sp>
      <p:sp>
        <p:nvSpPr>
          <p:cNvPr id="117763" name="Rectangle 3">
            <a:extLst>
              <a:ext uri="{FF2B5EF4-FFF2-40B4-BE49-F238E27FC236}">
                <a16:creationId xmlns:a16="http://schemas.microsoft.com/office/drawing/2014/main" id="{7B8FE42D-D543-4B51-80D6-2B405D98D6F4}"/>
              </a:ext>
            </a:extLst>
          </p:cNvPr>
          <p:cNvSpPr>
            <a:spLocks noChangeArrowheads="1"/>
          </p:cNvSpPr>
          <p:nvPr/>
        </p:nvSpPr>
        <p:spPr bwMode="auto">
          <a:xfrm>
            <a:off x="2205038" y="1698626"/>
            <a:ext cx="8655050" cy="50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spcBef>
                <a:spcPct val="0"/>
              </a:spcBef>
              <a:spcAft>
                <a:spcPct val="0"/>
              </a:spcAft>
              <a:buClr>
                <a:srgbClr val="000000"/>
              </a:buClr>
              <a:buNone/>
            </a:pPr>
            <a:r>
              <a:rPr lang="it-IT" altLang="de-DE" sz="3200" b="1">
                <a:solidFill>
                  <a:srgbClr val="000000"/>
                </a:solidFill>
              </a:rPr>
              <a:t>Ermittlung der Gesamtpunktezahl</a:t>
            </a:r>
          </a:p>
        </p:txBody>
      </p:sp>
      <p:sp>
        <p:nvSpPr>
          <p:cNvPr id="291844" name="Text Box 4">
            <a:extLst>
              <a:ext uri="{FF2B5EF4-FFF2-40B4-BE49-F238E27FC236}">
                <a16:creationId xmlns:a16="http://schemas.microsoft.com/office/drawing/2014/main" id="{78F2E430-6159-4736-A572-C9212061A2D1}"/>
              </a:ext>
            </a:extLst>
          </p:cNvPr>
          <p:cNvSpPr txBox="1">
            <a:spLocks noChangeArrowheads="1"/>
          </p:cNvSpPr>
          <p:nvPr/>
        </p:nvSpPr>
        <p:spPr bwMode="auto">
          <a:xfrm>
            <a:off x="2524127" y="2638426"/>
            <a:ext cx="8016875" cy="264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fontAlgn="base">
              <a:spcBef>
                <a:spcPct val="50000"/>
              </a:spcBef>
              <a:spcAft>
                <a:spcPct val="0"/>
              </a:spcAft>
              <a:buClr>
                <a:srgbClr val="000000"/>
              </a:buClr>
              <a:buBlip>
                <a:blip r:embed="rId3"/>
              </a:buBlip>
            </a:pPr>
            <a:r>
              <a:rPr lang="de-DE" altLang="de-DE" sz="1800">
                <a:solidFill>
                  <a:srgbClr val="000000"/>
                </a:solidFill>
              </a:rPr>
              <a:t>Die Gesamtpunktezahl wird aus beiden Bewerben errechnet.</a:t>
            </a:r>
          </a:p>
          <a:p>
            <a:pPr fontAlgn="base">
              <a:spcBef>
                <a:spcPct val="50000"/>
              </a:spcBef>
              <a:spcAft>
                <a:spcPct val="0"/>
              </a:spcAft>
              <a:buClr>
                <a:srgbClr val="000000"/>
              </a:buClr>
              <a:buBlip>
                <a:blip r:embed="rId3"/>
              </a:buBlip>
            </a:pPr>
            <a:r>
              <a:rPr lang="de-DE" altLang="de-DE" sz="1800">
                <a:solidFill>
                  <a:srgbClr val="000000"/>
                </a:solidFill>
              </a:rPr>
              <a:t>Die Gesamtpunktezahl wird im Wertungsblatt aufgrund der von den HB gemachten Eintragungen vom Berechnungsausschuss B ermittelt.</a:t>
            </a:r>
          </a:p>
          <a:p>
            <a:pPr fontAlgn="base">
              <a:spcBef>
                <a:spcPct val="50000"/>
              </a:spcBef>
              <a:spcAft>
                <a:spcPct val="0"/>
              </a:spcAft>
              <a:buClr>
                <a:srgbClr val="000000"/>
              </a:buClr>
              <a:buBlip>
                <a:blip r:embed="rId3"/>
              </a:buBlip>
            </a:pPr>
            <a:endParaRPr lang="de-DE" altLang="de-DE" sz="1800">
              <a:solidFill>
                <a:srgbClr val="000000"/>
              </a:solidFill>
            </a:endParaRPr>
          </a:p>
          <a:p>
            <a:pPr fontAlgn="base">
              <a:spcBef>
                <a:spcPct val="50000"/>
              </a:spcBef>
              <a:spcAft>
                <a:spcPct val="0"/>
              </a:spcAft>
              <a:buClr>
                <a:srgbClr val="000000"/>
              </a:buClr>
              <a:buBlip>
                <a:blip r:embed="rId3"/>
              </a:buBlip>
            </a:pPr>
            <a:r>
              <a:rPr lang="de-DE" altLang="de-DE" sz="1800">
                <a:solidFill>
                  <a:srgbClr val="000000"/>
                </a:solidFill>
              </a:rPr>
              <a:t>Nachfolgend ein Beispiel:</a:t>
            </a:r>
          </a:p>
          <a:p>
            <a:pPr fontAlgn="base">
              <a:spcBef>
                <a:spcPct val="50000"/>
              </a:spcBef>
              <a:spcAft>
                <a:spcPct val="0"/>
              </a:spcAft>
              <a:buClr>
                <a:srgbClr val="000000"/>
              </a:buClr>
              <a:buNone/>
            </a:pPr>
            <a:r>
              <a:rPr lang="de-DE" altLang="de-DE" sz="1600">
                <a:solidFill>
                  <a:srgbClr val="000000"/>
                </a:solidFill>
              </a:rPr>
              <a:t>	Eine Gruppe mit dem Gesamtalter von 115 Jahre bewältigt die Hindernisübung in 45,8 Sekunden. Der Knoten der Nummer 7 ist falsch. Beim 400-Meter Staffellauf mit Hindernissen erreicht die Gruppe eine Zeit von 74,49 Sekunden. Die Hürde wurde beim Überspringen umgeworfen und nicht wieder aufgestellt.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1844">
                                            <p:txEl>
                                              <p:pRg st="0" end="0"/>
                                            </p:txEl>
                                          </p:spTgt>
                                        </p:tgtEl>
                                        <p:attrNameLst>
                                          <p:attrName>style.visibility</p:attrName>
                                        </p:attrNameLst>
                                      </p:cBhvr>
                                      <p:to>
                                        <p:strVal val="visible"/>
                                      </p:to>
                                    </p:set>
                                    <p:animEffect transition="in" filter="blinds(horizontal)">
                                      <p:cBhvr>
                                        <p:cTn id="7" dur="500"/>
                                        <p:tgtEl>
                                          <p:spTgt spid="291844">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91844">
                                            <p:txEl>
                                              <p:pRg st="1" end="1"/>
                                            </p:txEl>
                                          </p:spTgt>
                                        </p:tgtEl>
                                        <p:attrNameLst>
                                          <p:attrName>style.visibility</p:attrName>
                                        </p:attrNameLst>
                                      </p:cBhvr>
                                      <p:to>
                                        <p:strVal val="visible"/>
                                      </p:to>
                                    </p:set>
                                    <p:animEffect transition="in" filter="blinds(horizontal)">
                                      <p:cBhvr>
                                        <p:cTn id="10" dur="500"/>
                                        <p:tgtEl>
                                          <p:spTgt spid="291844">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91844">
                                            <p:txEl>
                                              <p:pRg st="3" end="3"/>
                                            </p:txEl>
                                          </p:spTgt>
                                        </p:tgtEl>
                                        <p:attrNameLst>
                                          <p:attrName>style.visibility</p:attrName>
                                        </p:attrNameLst>
                                      </p:cBhvr>
                                      <p:to>
                                        <p:strVal val="visible"/>
                                      </p:to>
                                    </p:set>
                                    <p:animEffect transition="in" filter="blinds(horizontal)">
                                      <p:cBhvr>
                                        <p:cTn id="13" dur="500"/>
                                        <p:tgtEl>
                                          <p:spTgt spid="291844">
                                            <p:txEl>
                                              <p:pRg st="3" end="3"/>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91844">
                                            <p:txEl>
                                              <p:pRg st="4" end="4"/>
                                            </p:txEl>
                                          </p:spTgt>
                                        </p:tgtEl>
                                        <p:attrNameLst>
                                          <p:attrName>style.visibility</p:attrName>
                                        </p:attrNameLst>
                                      </p:cBhvr>
                                      <p:to>
                                        <p:strVal val="visible"/>
                                      </p:to>
                                    </p:set>
                                    <p:animEffect transition="in" filter="blinds(horizontal)">
                                      <p:cBhvr>
                                        <p:cTn id="16" dur="500"/>
                                        <p:tgtEl>
                                          <p:spTgt spid="29184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1844" grpId="0" build="allAtOnce"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ext Box 2">
            <a:extLst>
              <a:ext uri="{FF2B5EF4-FFF2-40B4-BE49-F238E27FC236}">
                <a16:creationId xmlns:a16="http://schemas.microsoft.com/office/drawing/2014/main" id="{C46D6B7F-A614-46D3-8E40-E2D7F0BC04A1}"/>
              </a:ext>
            </a:extLst>
          </p:cNvPr>
          <p:cNvSpPr txBox="1">
            <a:spLocks noChangeArrowheads="1"/>
          </p:cNvSpPr>
          <p:nvPr/>
        </p:nvSpPr>
        <p:spPr bwMode="auto">
          <a:xfrm>
            <a:off x="2127251" y="1700213"/>
            <a:ext cx="7937500" cy="3471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spcBef>
                <a:spcPct val="50000"/>
              </a:spcBef>
              <a:spcAft>
                <a:spcPct val="0"/>
              </a:spcAft>
              <a:buClr>
                <a:srgbClr val="000000"/>
              </a:buClr>
              <a:buNone/>
            </a:pPr>
            <a:r>
              <a:rPr lang="de-DE" altLang="de-DE" sz="7200" b="1" u="sng" dirty="0">
                <a:solidFill>
                  <a:srgbClr val="FF3300"/>
                </a:solidFill>
              </a:rPr>
              <a:t>Wertung</a:t>
            </a:r>
          </a:p>
          <a:p>
            <a:pPr algn="ctr" fontAlgn="base">
              <a:spcBef>
                <a:spcPct val="50000"/>
              </a:spcBef>
              <a:spcAft>
                <a:spcPct val="0"/>
              </a:spcAft>
              <a:buClr>
                <a:srgbClr val="000000"/>
              </a:buClr>
              <a:buNone/>
            </a:pPr>
            <a:r>
              <a:rPr lang="de-DE" altLang="de-DE" sz="7200" b="1" u="sng" dirty="0">
                <a:solidFill>
                  <a:srgbClr val="FF3300"/>
                </a:solidFill>
              </a:rPr>
              <a:t>Vorgabepunkte Hindernisbahn</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3067" name="Group 747">
            <a:extLst>
              <a:ext uri="{FF2B5EF4-FFF2-40B4-BE49-F238E27FC236}">
                <a16:creationId xmlns:a16="http://schemas.microsoft.com/office/drawing/2014/main" id="{9ECCE15C-E89D-4A01-99BE-A04938FB3C7D}"/>
              </a:ext>
            </a:extLst>
          </p:cNvPr>
          <p:cNvGraphicFramePr>
            <a:graphicFrameLocks noGrp="1"/>
          </p:cNvGraphicFramePr>
          <p:nvPr/>
        </p:nvGraphicFramePr>
        <p:xfrm>
          <a:off x="3355976" y="1771651"/>
          <a:ext cx="5480050" cy="4541835"/>
        </p:xfrm>
        <a:graphic>
          <a:graphicData uri="http://schemas.openxmlformats.org/drawingml/2006/table">
            <a:tbl>
              <a:tblPr/>
              <a:tblGrid>
                <a:gridCol w="2827337">
                  <a:extLst>
                    <a:ext uri="{9D8B030D-6E8A-4147-A177-3AD203B41FA5}">
                      <a16:colId xmlns:a16="http://schemas.microsoft.com/office/drawing/2014/main" val="20000"/>
                    </a:ext>
                  </a:extLst>
                </a:gridCol>
                <a:gridCol w="1690688">
                  <a:extLst>
                    <a:ext uri="{9D8B030D-6E8A-4147-A177-3AD203B41FA5}">
                      <a16:colId xmlns:a16="http://schemas.microsoft.com/office/drawing/2014/main" val="20001"/>
                    </a:ext>
                  </a:extLst>
                </a:gridCol>
                <a:gridCol w="962025">
                  <a:extLst>
                    <a:ext uri="{9D8B030D-6E8A-4147-A177-3AD203B41FA5}">
                      <a16:colId xmlns:a16="http://schemas.microsoft.com/office/drawing/2014/main" val="20002"/>
                    </a:ext>
                  </a:extLst>
                </a:gridCol>
              </a:tblGrid>
              <a:tr h="30482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de-DE" sz="1400" b="1" i="0" u="sng" strike="noStrike" cap="none" normalizeH="0" baseline="0">
                          <a:ln>
                            <a:noFill/>
                          </a:ln>
                          <a:solidFill>
                            <a:schemeClr val="tx1"/>
                          </a:solidFill>
                          <a:effectLst/>
                          <a:latin typeface="Arial" charset="0"/>
                          <a:cs typeface="Arial" charset="0"/>
                        </a:rPr>
                        <a:t>Feuerwehrhindernisübung:</a:t>
                      </a:r>
                      <a:endParaRPr kumimoji="0" lang="de-DE" sz="1800" b="0" i="0" u="none" strike="noStrike" cap="none" normalizeH="0" baseline="0">
                        <a:ln>
                          <a:noFill/>
                        </a:ln>
                        <a:solidFill>
                          <a:schemeClr val="tx1"/>
                        </a:solidFill>
                        <a:effectLst/>
                        <a:latin typeface="Arial" charset="0"/>
                      </a:endParaRPr>
                    </a:p>
                  </a:txBody>
                  <a:tcPr marT="45723" marB="45723" anchor="b"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chemeClr val="tx1"/>
                          </a:solidFill>
                          <a:effectLst/>
                          <a:latin typeface="Arial" charset="0"/>
                          <a:cs typeface="Arial" charset="0"/>
                        </a:rPr>
                        <a:t> </a:t>
                      </a:r>
                      <a:endParaRPr kumimoji="0" lang="de-DE" sz="1800" b="0" i="0" u="none" strike="noStrike" cap="none" normalizeH="0" baseline="0">
                        <a:ln>
                          <a:noFill/>
                        </a:ln>
                        <a:solidFill>
                          <a:schemeClr val="tx1"/>
                        </a:solidFill>
                        <a:effectLst/>
                        <a:latin typeface="Arial" charset="0"/>
                      </a:endParaRPr>
                    </a:p>
                  </a:txBody>
                  <a:tcPr marT="45723" marB="45723"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chemeClr val="tx1"/>
                          </a:solidFill>
                          <a:effectLst/>
                          <a:latin typeface="Arial" charset="0"/>
                          <a:cs typeface="Arial" charset="0"/>
                        </a:rPr>
                        <a:t> </a:t>
                      </a:r>
                      <a:endParaRPr kumimoji="0" lang="de-DE" sz="1800" b="0" i="0" u="none" strike="noStrike" cap="none" normalizeH="0" baseline="0">
                        <a:ln>
                          <a:noFill/>
                        </a:ln>
                        <a:solidFill>
                          <a:schemeClr val="tx1"/>
                        </a:solidFill>
                        <a:effectLst/>
                        <a:latin typeface="Arial" charset="0"/>
                      </a:endParaRPr>
                    </a:p>
                  </a:txBody>
                  <a:tcPr marT="45723" marB="45723" anchor="b"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0"/>
                  </a:ext>
                </a:extLst>
              </a:tr>
              <a:tr h="51819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chemeClr val="tx1"/>
                          </a:solidFill>
                          <a:effectLst/>
                          <a:latin typeface="Arial" charset="0"/>
                          <a:cs typeface="Arial" charset="0"/>
                        </a:rPr>
                        <a:t>Vorgabepunkte</a:t>
                      </a:r>
                      <a:endParaRPr kumimoji="0" lang="de-DE" sz="1800" b="0" i="0" u="none" strike="noStrike" cap="none" normalizeH="0" baseline="0">
                        <a:ln>
                          <a:noFill/>
                        </a:ln>
                        <a:solidFill>
                          <a:schemeClr val="tx1"/>
                        </a:solidFill>
                        <a:effectLst/>
                        <a:latin typeface="Arial" charset="0"/>
                      </a:endParaRPr>
                    </a:p>
                  </a:txBody>
                  <a:tcPr marT="45723" marB="45723"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AT" sz="2800" b="0" i="0" u="none" strike="noStrike" cap="none" normalizeH="0" baseline="0">
                        <a:ln>
                          <a:noFill/>
                        </a:ln>
                        <a:solidFill>
                          <a:schemeClr val="tx1"/>
                        </a:solidFill>
                        <a:effectLst/>
                        <a:latin typeface="Arial" charset="0"/>
                      </a:endParaRPr>
                    </a:p>
                  </a:txBody>
                  <a:tcPr marT="45723" marB="45723" anchor="b" horzOverflow="overflow">
                    <a:lnL>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chemeClr val="tx1"/>
                          </a:solidFill>
                          <a:effectLst/>
                          <a:latin typeface="Arial" charset="0"/>
                          <a:cs typeface="Arial" charset="0"/>
                        </a:rPr>
                        <a:t>1.000,00</a:t>
                      </a:r>
                      <a:endParaRPr kumimoji="0" lang="de-DE" sz="1800" b="0" i="0" u="none" strike="noStrike" cap="none" normalizeH="0" baseline="0">
                        <a:ln>
                          <a:noFill/>
                        </a:ln>
                        <a:solidFill>
                          <a:schemeClr val="tx1"/>
                        </a:solidFill>
                        <a:effectLst/>
                        <a:latin typeface="Arial" charset="0"/>
                      </a:endParaRPr>
                    </a:p>
                  </a:txBody>
                  <a:tcPr marT="45723" marB="45723"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1"/>
                  </a:ext>
                </a:extLst>
              </a:tr>
              <a:tr h="51819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chemeClr val="tx1"/>
                          </a:solidFill>
                          <a:effectLst/>
                          <a:latin typeface="Arial" charset="0"/>
                          <a:cs typeface="Arial" charset="0"/>
                        </a:rPr>
                        <a:t>Ist-Zeit </a:t>
                      </a:r>
                      <a:endParaRPr kumimoji="0" lang="de-DE" sz="1800" b="0" i="0" u="none" strike="noStrike" cap="none" normalizeH="0" baseline="0">
                        <a:ln>
                          <a:noFill/>
                        </a:ln>
                        <a:solidFill>
                          <a:schemeClr val="tx1"/>
                        </a:solidFill>
                        <a:effectLst/>
                        <a:latin typeface="Arial" charset="0"/>
                      </a:endParaRPr>
                    </a:p>
                  </a:txBody>
                  <a:tcPr marT="45723" marB="45723"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AT" sz="2800" b="0" i="0" u="none" strike="noStrike" cap="none" normalizeH="0" baseline="0">
                        <a:ln>
                          <a:noFill/>
                        </a:ln>
                        <a:solidFill>
                          <a:schemeClr val="tx1"/>
                        </a:solidFill>
                        <a:effectLst/>
                        <a:latin typeface="Arial" charset="0"/>
                      </a:endParaRPr>
                    </a:p>
                  </a:txBody>
                  <a:tcPr marT="45723" marB="45723" anchor="b" horzOverflow="overflow">
                    <a:lnL>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chemeClr val="tx1"/>
                          </a:solidFill>
                          <a:effectLst/>
                          <a:latin typeface="Arial" charset="0"/>
                          <a:cs typeface="Arial" charset="0"/>
                        </a:rPr>
                        <a:t>- 45,80</a:t>
                      </a:r>
                      <a:endParaRPr kumimoji="0" lang="de-DE" sz="1800" b="0" i="0" u="none" strike="noStrike" cap="none" normalizeH="0" baseline="0">
                        <a:ln>
                          <a:noFill/>
                        </a:ln>
                        <a:solidFill>
                          <a:schemeClr val="tx1"/>
                        </a:solidFill>
                        <a:effectLst/>
                        <a:latin typeface="Arial" charset="0"/>
                      </a:endParaRPr>
                    </a:p>
                  </a:txBody>
                  <a:tcPr marT="45723" marB="45723"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2"/>
                  </a:ext>
                </a:extLst>
              </a:tr>
              <a:tr h="51819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chemeClr val="tx1"/>
                          </a:solidFill>
                          <a:effectLst/>
                          <a:latin typeface="Arial" charset="0"/>
                          <a:cs typeface="Arial" charset="0"/>
                        </a:rPr>
                        <a:t>Fehler</a:t>
                      </a:r>
                      <a:endParaRPr kumimoji="0" lang="de-DE" sz="1800" b="0" i="0" u="none" strike="noStrike" cap="none" normalizeH="0" baseline="0">
                        <a:ln>
                          <a:noFill/>
                        </a:ln>
                        <a:solidFill>
                          <a:schemeClr val="tx1"/>
                        </a:solidFill>
                        <a:effectLst/>
                        <a:latin typeface="Arial" charset="0"/>
                      </a:endParaRPr>
                    </a:p>
                  </a:txBody>
                  <a:tcPr marT="45723" marB="45723"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AT" sz="2800" b="0" i="0" u="none" strike="noStrike" cap="none" normalizeH="0" baseline="0">
                        <a:ln>
                          <a:noFill/>
                        </a:ln>
                        <a:solidFill>
                          <a:schemeClr val="tx1"/>
                        </a:solidFill>
                        <a:effectLst/>
                        <a:latin typeface="Arial" charset="0"/>
                      </a:endParaRPr>
                    </a:p>
                  </a:txBody>
                  <a:tcPr marT="45723" marB="45723" anchor="b" horzOverflow="overflow">
                    <a:lnL>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chemeClr val="tx1"/>
                          </a:solidFill>
                          <a:effectLst/>
                          <a:latin typeface="Arial" charset="0"/>
                          <a:cs typeface="Arial" charset="0"/>
                        </a:rPr>
                        <a:t>- 10,00</a:t>
                      </a:r>
                      <a:endParaRPr kumimoji="0" lang="de-DE" sz="1800" b="0" i="0" u="none" strike="noStrike" cap="none" normalizeH="0" baseline="0">
                        <a:ln>
                          <a:noFill/>
                        </a:ln>
                        <a:solidFill>
                          <a:schemeClr val="tx1"/>
                        </a:solidFill>
                        <a:effectLst/>
                        <a:latin typeface="Arial" charset="0"/>
                      </a:endParaRPr>
                    </a:p>
                  </a:txBody>
                  <a:tcPr marT="45723" marB="45723"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3"/>
                  </a:ext>
                </a:extLst>
              </a:tr>
              <a:tr h="51819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de-DE" sz="1400" b="1" i="0" u="sng" strike="noStrike" cap="none" normalizeH="0" baseline="0">
                          <a:ln>
                            <a:noFill/>
                          </a:ln>
                          <a:solidFill>
                            <a:schemeClr val="tx1"/>
                          </a:solidFill>
                          <a:effectLst/>
                          <a:latin typeface="Arial" charset="0"/>
                          <a:cs typeface="Arial" charset="0"/>
                        </a:rPr>
                        <a:t>400-Meter Staffellauf:</a:t>
                      </a:r>
                      <a:endParaRPr kumimoji="0" lang="de-DE" sz="1800" b="0" i="0" u="none" strike="noStrike" cap="none" normalizeH="0" baseline="0">
                        <a:ln>
                          <a:noFill/>
                        </a:ln>
                        <a:solidFill>
                          <a:schemeClr val="tx1"/>
                        </a:solidFill>
                        <a:effectLst/>
                        <a:latin typeface="Arial" charset="0"/>
                      </a:endParaRPr>
                    </a:p>
                  </a:txBody>
                  <a:tcPr marT="45723" marB="45723"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AT" sz="2800" b="0" i="0" u="none" strike="noStrike" cap="none" normalizeH="0" baseline="0">
                        <a:ln>
                          <a:noFill/>
                        </a:ln>
                        <a:solidFill>
                          <a:schemeClr val="tx1"/>
                        </a:solidFill>
                        <a:effectLst/>
                        <a:latin typeface="Arial" charset="0"/>
                      </a:endParaRPr>
                    </a:p>
                  </a:txBody>
                  <a:tcPr marT="45723" marB="45723"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chemeClr val="tx1"/>
                          </a:solidFill>
                          <a:effectLst/>
                          <a:latin typeface="Arial" charset="0"/>
                          <a:cs typeface="Arial" charset="0"/>
                        </a:rPr>
                        <a:t> </a:t>
                      </a:r>
                      <a:endParaRPr kumimoji="0" lang="de-DE" sz="1800" b="0" i="0" u="none" strike="noStrike" cap="none" normalizeH="0" baseline="0">
                        <a:ln>
                          <a:noFill/>
                        </a:ln>
                        <a:solidFill>
                          <a:schemeClr val="tx1"/>
                        </a:solidFill>
                        <a:effectLst/>
                        <a:latin typeface="Arial" charset="0"/>
                      </a:endParaRPr>
                    </a:p>
                  </a:txBody>
                  <a:tcPr marT="45723" marB="45723"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4"/>
                  </a:ext>
                </a:extLst>
              </a:tr>
              <a:tr h="51819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chemeClr val="tx1"/>
                          </a:solidFill>
                          <a:effectLst/>
                          <a:latin typeface="Arial" charset="0"/>
                          <a:cs typeface="Arial" charset="0"/>
                        </a:rPr>
                        <a:t>Vorgabepunkte</a:t>
                      </a:r>
                      <a:endParaRPr kumimoji="0" lang="de-DE" sz="1800" b="0" i="0" u="none" strike="noStrike" cap="none" normalizeH="0" baseline="0">
                        <a:ln>
                          <a:noFill/>
                        </a:ln>
                        <a:solidFill>
                          <a:schemeClr val="tx1"/>
                        </a:solidFill>
                        <a:effectLst/>
                        <a:latin typeface="Arial" charset="0"/>
                      </a:endParaRPr>
                    </a:p>
                  </a:txBody>
                  <a:tcPr marT="45723" marB="45723"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AT" sz="2800" b="0" i="0" u="none" strike="noStrike" cap="none" normalizeH="0" baseline="0">
                        <a:ln>
                          <a:noFill/>
                        </a:ln>
                        <a:solidFill>
                          <a:schemeClr val="tx1"/>
                        </a:solidFill>
                        <a:effectLst/>
                        <a:latin typeface="Arial" charset="0"/>
                      </a:endParaRPr>
                    </a:p>
                  </a:txBody>
                  <a:tcPr marT="45723" marB="45723" anchor="b" horzOverflow="overflow">
                    <a:lnL>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chemeClr val="tx1"/>
                          </a:solidFill>
                          <a:effectLst/>
                          <a:latin typeface="Arial" charset="0"/>
                          <a:cs typeface="Arial" charset="0"/>
                        </a:rPr>
                        <a:t>+ 100,00</a:t>
                      </a:r>
                      <a:endParaRPr kumimoji="0" lang="de-DE" sz="1800" b="0" i="0" u="none" strike="noStrike" cap="none" normalizeH="0" baseline="0">
                        <a:ln>
                          <a:noFill/>
                        </a:ln>
                        <a:solidFill>
                          <a:schemeClr val="tx1"/>
                        </a:solidFill>
                        <a:effectLst/>
                        <a:latin typeface="Arial" charset="0"/>
                      </a:endParaRPr>
                    </a:p>
                  </a:txBody>
                  <a:tcPr marT="45723" marB="45723"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5"/>
                  </a:ext>
                </a:extLst>
              </a:tr>
              <a:tr h="51819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chemeClr val="tx1"/>
                          </a:solidFill>
                          <a:effectLst/>
                          <a:latin typeface="Arial" charset="0"/>
                          <a:cs typeface="Arial" charset="0"/>
                        </a:rPr>
                        <a:t>Laufzeit: </a:t>
                      </a:r>
                      <a:endParaRPr kumimoji="0" lang="de-DE" sz="1800" b="0" i="0" u="none" strike="noStrike" cap="none" normalizeH="0" baseline="0">
                        <a:ln>
                          <a:noFill/>
                        </a:ln>
                        <a:solidFill>
                          <a:schemeClr val="tx1"/>
                        </a:solidFill>
                        <a:effectLst/>
                        <a:latin typeface="Arial" charset="0"/>
                      </a:endParaRPr>
                    </a:p>
                  </a:txBody>
                  <a:tcPr marT="45723" marB="45723"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AT" sz="2800" b="0" i="0" u="none" strike="noStrike" cap="none" normalizeH="0" baseline="0">
                        <a:ln>
                          <a:noFill/>
                        </a:ln>
                        <a:solidFill>
                          <a:schemeClr val="tx1"/>
                        </a:solidFill>
                        <a:effectLst/>
                        <a:latin typeface="Arial" charset="0"/>
                      </a:endParaRPr>
                    </a:p>
                  </a:txBody>
                  <a:tcPr marT="45723" marB="45723"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chemeClr val="tx1"/>
                          </a:solidFill>
                          <a:effectLst/>
                          <a:latin typeface="Arial" charset="0"/>
                          <a:cs typeface="Arial" charset="0"/>
                        </a:rPr>
                        <a:t> </a:t>
                      </a:r>
                      <a:endParaRPr kumimoji="0" lang="de-DE" sz="1800" b="0" i="0" u="none" strike="noStrike" cap="none" normalizeH="0" baseline="0">
                        <a:ln>
                          <a:noFill/>
                        </a:ln>
                        <a:solidFill>
                          <a:schemeClr val="tx1"/>
                        </a:solidFill>
                        <a:effectLst/>
                        <a:latin typeface="Arial" charset="0"/>
                      </a:endParaRPr>
                    </a:p>
                  </a:txBody>
                  <a:tcPr marT="45723" marB="45723"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6"/>
                  </a:ext>
                </a:extLst>
              </a:tr>
              <a:tr h="30482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chemeClr val="tx1"/>
                          </a:solidFill>
                          <a:effectLst/>
                          <a:latin typeface="Arial" charset="0"/>
                          <a:cs typeface="Arial" charset="0"/>
                        </a:rPr>
                        <a:t>Soll - Ist</a:t>
                      </a:r>
                      <a:endParaRPr kumimoji="0" lang="de-DE" sz="1800" b="0" i="0" u="none" strike="noStrike" cap="none" normalizeH="0" baseline="0">
                        <a:ln>
                          <a:noFill/>
                        </a:ln>
                        <a:solidFill>
                          <a:schemeClr val="tx1"/>
                        </a:solidFill>
                        <a:effectLst/>
                        <a:latin typeface="Arial" charset="0"/>
                      </a:endParaRPr>
                    </a:p>
                  </a:txBody>
                  <a:tcPr marT="45723" marB="45723"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chemeClr val="tx1"/>
                          </a:solidFill>
                          <a:effectLst/>
                          <a:latin typeface="Arial" charset="0"/>
                          <a:cs typeface="Arial" charset="0"/>
                        </a:rPr>
                        <a:t>77sec - 74,89sec</a:t>
                      </a:r>
                      <a:endParaRPr kumimoji="0" lang="de-DE" sz="1800" b="0" i="0" u="none" strike="noStrike" cap="none" normalizeH="0" baseline="0">
                        <a:ln>
                          <a:noFill/>
                        </a:ln>
                        <a:solidFill>
                          <a:schemeClr val="tx1"/>
                        </a:solidFill>
                        <a:effectLst/>
                        <a:latin typeface="Arial" charset="0"/>
                      </a:endParaRPr>
                    </a:p>
                  </a:txBody>
                  <a:tcPr marT="45723" marB="45723" anchor="b" horzOverflow="overflow">
                    <a:lnL>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chemeClr val="tx1"/>
                          </a:solidFill>
                          <a:effectLst/>
                          <a:latin typeface="Arial" charset="0"/>
                          <a:cs typeface="Arial" charset="0"/>
                        </a:rPr>
                        <a:t>+ 2,11</a:t>
                      </a:r>
                      <a:endParaRPr kumimoji="0" lang="de-DE" sz="1800" b="0" i="0" u="none" strike="noStrike" cap="none" normalizeH="0" baseline="0">
                        <a:ln>
                          <a:noFill/>
                        </a:ln>
                        <a:solidFill>
                          <a:schemeClr val="tx1"/>
                        </a:solidFill>
                        <a:effectLst/>
                        <a:latin typeface="Arial" charset="0"/>
                      </a:endParaRPr>
                    </a:p>
                  </a:txBody>
                  <a:tcPr marT="45723" marB="45723" anchor="b"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extLst>
                  <a:ext uri="{0D108BD9-81ED-4DB2-BD59-A6C34878D82A}">
                    <a16:rowId xmlns:a16="http://schemas.microsoft.com/office/drawing/2014/main" val="10007"/>
                  </a:ext>
                </a:extLst>
              </a:tr>
              <a:tr h="51819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chemeClr val="tx1"/>
                          </a:solidFill>
                          <a:effectLst/>
                          <a:latin typeface="Arial" charset="0"/>
                          <a:cs typeface="Arial" charset="0"/>
                        </a:rPr>
                        <a:t>Fehler</a:t>
                      </a:r>
                      <a:endParaRPr kumimoji="0" lang="de-DE" sz="1800" b="0" i="0" u="none" strike="noStrike" cap="none" normalizeH="0" baseline="0">
                        <a:ln>
                          <a:noFill/>
                        </a:ln>
                        <a:solidFill>
                          <a:schemeClr val="tx1"/>
                        </a:solidFill>
                        <a:effectLst/>
                        <a:latin typeface="Arial" charset="0"/>
                      </a:endParaRPr>
                    </a:p>
                  </a:txBody>
                  <a:tcPr marT="45723" marB="45723" anchor="b"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AT" sz="2800" b="0" i="0" u="none" strike="noStrike" cap="none" normalizeH="0" baseline="0">
                        <a:ln>
                          <a:noFill/>
                        </a:ln>
                        <a:solidFill>
                          <a:schemeClr val="tx1"/>
                        </a:solidFill>
                        <a:effectLst/>
                        <a:latin typeface="Arial" charset="0"/>
                      </a:endParaRPr>
                    </a:p>
                  </a:txBody>
                  <a:tcPr marT="45723" marB="45723" anchor="b" horzOverflow="overflow">
                    <a:lnL>
                      <a:noFill/>
                    </a:lnL>
                    <a:lnR>
                      <a:noFill/>
                    </a:lnR>
                    <a:lnT>
                      <a:noFill/>
                    </a:lnT>
                    <a:lnB>
                      <a:noFill/>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de-DE" sz="1400" b="0" i="0" u="none" strike="noStrike" cap="none" normalizeH="0" baseline="0">
                          <a:ln>
                            <a:noFill/>
                          </a:ln>
                          <a:solidFill>
                            <a:schemeClr val="tx1"/>
                          </a:solidFill>
                          <a:effectLst/>
                          <a:latin typeface="Arial" charset="0"/>
                          <a:cs typeface="Arial" charset="0"/>
                        </a:rPr>
                        <a:t>- 10,00</a:t>
                      </a:r>
                      <a:endParaRPr kumimoji="0" lang="de-DE" sz="1800" b="0" i="0" u="none" strike="noStrike" cap="none" normalizeH="0" baseline="0">
                        <a:ln>
                          <a:noFill/>
                        </a:ln>
                        <a:solidFill>
                          <a:schemeClr val="tx1"/>
                        </a:solidFill>
                        <a:effectLst/>
                        <a:latin typeface="Arial" charset="0"/>
                      </a:endParaRPr>
                    </a:p>
                  </a:txBody>
                  <a:tcPr marT="45723" marB="45723" anchor="b"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04821">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de-DE" sz="1400" b="1" i="0" u="none" strike="noStrike" cap="none" normalizeH="0" baseline="0">
                          <a:ln>
                            <a:noFill/>
                          </a:ln>
                          <a:solidFill>
                            <a:schemeClr val="tx1"/>
                          </a:solidFill>
                          <a:effectLst/>
                          <a:latin typeface="Arial" charset="0"/>
                          <a:cs typeface="Arial" charset="0"/>
                        </a:rPr>
                        <a:t>Gesamtpunkte:</a:t>
                      </a:r>
                      <a:endParaRPr kumimoji="0" lang="de-DE" sz="1800" b="0" i="0" u="none" strike="noStrike" cap="none" normalizeH="0" baseline="0">
                        <a:ln>
                          <a:noFill/>
                        </a:ln>
                        <a:solidFill>
                          <a:schemeClr val="tx1"/>
                        </a:solidFill>
                        <a:effectLst/>
                        <a:latin typeface="Arial" charset="0"/>
                      </a:endParaRPr>
                    </a:p>
                  </a:txBody>
                  <a:tcPr marT="45723" marB="45723" anchor="b" horzOverflow="overflow">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de-DE" sz="1400" b="1" i="0" u="none" strike="noStrike" cap="none" normalizeH="0" baseline="0">
                          <a:ln>
                            <a:noFill/>
                          </a:ln>
                          <a:solidFill>
                            <a:schemeClr val="tx1"/>
                          </a:solidFill>
                          <a:effectLst/>
                          <a:latin typeface="Arial" charset="0"/>
                          <a:cs typeface="Arial" charset="0"/>
                        </a:rPr>
                        <a:t> </a:t>
                      </a:r>
                      <a:endParaRPr kumimoji="0" lang="de-DE" sz="1800" b="0" i="0" u="none" strike="noStrike" cap="none" normalizeH="0" baseline="0">
                        <a:ln>
                          <a:noFill/>
                        </a:ln>
                        <a:solidFill>
                          <a:schemeClr val="tx1"/>
                        </a:solidFill>
                        <a:effectLst/>
                        <a:latin typeface="Arial" charset="0"/>
                      </a:endParaRPr>
                    </a:p>
                  </a:txBody>
                  <a:tcPr marT="45723" marB="45723"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de-DE" sz="1400" b="1" i="0" u="none" strike="noStrike" cap="none" normalizeH="0" baseline="0">
                          <a:ln>
                            <a:noFill/>
                          </a:ln>
                          <a:solidFill>
                            <a:schemeClr val="tx1"/>
                          </a:solidFill>
                          <a:effectLst/>
                          <a:latin typeface="Arial" charset="0"/>
                          <a:cs typeface="Arial" charset="0"/>
                        </a:rPr>
                        <a:t>1.036,31</a:t>
                      </a:r>
                      <a:endParaRPr kumimoji="0" lang="de-DE" sz="1800" b="0" i="0" u="none" strike="noStrike" cap="none" normalizeH="0" baseline="0">
                        <a:ln>
                          <a:noFill/>
                        </a:ln>
                        <a:solidFill>
                          <a:schemeClr val="tx1"/>
                        </a:solidFill>
                        <a:effectLst/>
                        <a:latin typeface="Arial" charset="0"/>
                      </a:endParaRPr>
                    </a:p>
                  </a:txBody>
                  <a:tcPr marT="45723" marB="45723" anchor="b"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
        <p:nvSpPr>
          <p:cNvPr id="119846" name="Rectangle 744">
            <a:extLst>
              <a:ext uri="{FF2B5EF4-FFF2-40B4-BE49-F238E27FC236}">
                <a16:creationId xmlns:a16="http://schemas.microsoft.com/office/drawing/2014/main" id="{E855D15C-2066-4892-9C68-4F51E4E19A5B}"/>
              </a:ext>
            </a:extLst>
          </p:cNvPr>
          <p:cNvSpPr>
            <a:spLocks noChangeArrowheads="1"/>
          </p:cNvSpPr>
          <p:nvPr/>
        </p:nvSpPr>
        <p:spPr bwMode="auto">
          <a:xfrm>
            <a:off x="1571627" y="1143000"/>
            <a:ext cx="9050337" cy="63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lnSpc>
                <a:spcPct val="80000"/>
              </a:lnSpc>
              <a:spcBef>
                <a:spcPct val="0"/>
              </a:spcBef>
              <a:spcAft>
                <a:spcPct val="0"/>
              </a:spcAft>
              <a:buClrTx/>
              <a:buSzTx/>
              <a:buNone/>
            </a:pPr>
            <a:r>
              <a:rPr lang="it-IT" altLang="de-DE" sz="3600" b="1">
                <a:solidFill>
                  <a:srgbClr val="0000FF"/>
                </a:solidFill>
                <a:latin typeface="Tahoma" panose="020B0604030504040204" pitchFamily="34" charset="0"/>
              </a:rPr>
              <a:t>Wertung</a:t>
            </a:r>
          </a:p>
        </p:txBody>
      </p:sp>
      <p:sp>
        <p:nvSpPr>
          <p:cNvPr id="119847" name="AutoShape 745">
            <a:hlinkClick r:id="" action="ppaction://noaction" highlightClick="1"/>
            <a:extLst>
              <a:ext uri="{FF2B5EF4-FFF2-40B4-BE49-F238E27FC236}">
                <a16:creationId xmlns:a16="http://schemas.microsoft.com/office/drawing/2014/main" id="{47356452-EB3C-4789-85D8-197568400994}"/>
              </a:ext>
            </a:extLst>
          </p:cNvPr>
          <p:cNvSpPr>
            <a:spLocks noChangeArrowheads="1"/>
          </p:cNvSpPr>
          <p:nvPr/>
        </p:nvSpPr>
        <p:spPr bwMode="auto">
          <a:xfrm>
            <a:off x="1412877" y="4945064"/>
            <a:ext cx="300037" cy="352425"/>
          </a:xfrm>
          <a:prstGeom prst="actionButtonBeginning">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fontAlgn="base">
              <a:spcAft>
                <a:spcPct val="0"/>
              </a:spcAft>
              <a:buClr>
                <a:srgbClr val="000000"/>
              </a:buClr>
            </a:pPr>
            <a:endParaRPr lang="de-AT" altLang="de-DE">
              <a:solidFill>
                <a:srgbClr val="000000"/>
              </a:solidFill>
            </a:endParaRPr>
          </a:p>
        </p:txBody>
      </p:sp>
      <p:sp>
        <p:nvSpPr>
          <p:cNvPr id="119848" name="AutoShape 746">
            <a:hlinkClick r:id="" action="ppaction://hlinkshowjump?jump=previousslide" highlightClick="1"/>
            <a:extLst>
              <a:ext uri="{FF2B5EF4-FFF2-40B4-BE49-F238E27FC236}">
                <a16:creationId xmlns:a16="http://schemas.microsoft.com/office/drawing/2014/main" id="{D1A3CB0F-C2D0-4B97-BD57-E8680476CA11}"/>
              </a:ext>
            </a:extLst>
          </p:cNvPr>
          <p:cNvSpPr>
            <a:spLocks noChangeArrowheads="1"/>
          </p:cNvSpPr>
          <p:nvPr/>
        </p:nvSpPr>
        <p:spPr bwMode="auto">
          <a:xfrm>
            <a:off x="1412877" y="5519738"/>
            <a:ext cx="300037" cy="354012"/>
          </a:xfrm>
          <a:prstGeom prst="actionButtonBackPrevious">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fontAlgn="base">
              <a:spcAft>
                <a:spcPct val="0"/>
              </a:spcAft>
              <a:buClr>
                <a:srgbClr val="000000"/>
              </a:buClr>
            </a:pPr>
            <a:endParaRPr lang="de-AT" altLang="de-DE">
              <a:solidFill>
                <a:srgbClr val="00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ext Box 2">
            <a:extLst>
              <a:ext uri="{FF2B5EF4-FFF2-40B4-BE49-F238E27FC236}">
                <a16:creationId xmlns:a16="http://schemas.microsoft.com/office/drawing/2014/main" id="{54013E2C-C79D-4AE0-A1AE-A298C3FDC9AF}"/>
              </a:ext>
            </a:extLst>
          </p:cNvPr>
          <p:cNvSpPr txBox="1">
            <a:spLocks noChangeArrowheads="1"/>
          </p:cNvSpPr>
          <p:nvPr/>
        </p:nvSpPr>
        <p:spPr bwMode="auto">
          <a:xfrm>
            <a:off x="2127252" y="1700214"/>
            <a:ext cx="8175625"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spcBef>
                <a:spcPct val="50000"/>
              </a:spcBef>
              <a:spcAft>
                <a:spcPct val="0"/>
              </a:spcAft>
              <a:buClr>
                <a:srgbClr val="000000"/>
              </a:buClr>
              <a:buNone/>
            </a:pPr>
            <a:r>
              <a:rPr lang="de-DE" altLang="de-DE" sz="7200" b="1" u="sng">
                <a:solidFill>
                  <a:srgbClr val="FF3300"/>
                </a:solidFill>
              </a:rPr>
              <a:t>Wertung</a:t>
            </a:r>
          </a:p>
          <a:p>
            <a:pPr algn="ctr" fontAlgn="base">
              <a:spcBef>
                <a:spcPct val="50000"/>
              </a:spcBef>
              <a:spcAft>
                <a:spcPct val="0"/>
              </a:spcAft>
              <a:buClr>
                <a:srgbClr val="000000"/>
              </a:buClr>
              <a:buNone/>
            </a:pPr>
            <a:r>
              <a:rPr lang="de-DE" altLang="de-DE" sz="7200" b="1" u="sng">
                <a:solidFill>
                  <a:srgbClr val="FF3300"/>
                </a:solidFill>
              </a:rPr>
              <a:t>Ergebnisliste</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a:extLst>
              <a:ext uri="{FF2B5EF4-FFF2-40B4-BE49-F238E27FC236}">
                <a16:creationId xmlns:a16="http://schemas.microsoft.com/office/drawing/2014/main" id="{8E5B4F5B-2348-4327-B12F-4D402C7D02B0}"/>
              </a:ext>
            </a:extLst>
          </p:cNvPr>
          <p:cNvSpPr>
            <a:spLocks noChangeArrowheads="1"/>
          </p:cNvSpPr>
          <p:nvPr/>
        </p:nvSpPr>
        <p:spPr bwMode="auto">
          <a:xfrm>
            <a:off x="1966913" y="1143000"/>
            <a:ext cx="9050338" cy="63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lnSpc>
                <a:spcPct val="80000"/>
              </a:lnSpc>
              <a:spcBef>
                <a:spcPct val="0"/>
              </a:spcBef>
              <a:spcAft>
                <a:spcPct val="0"/>
              </a:spcAft>
              <a:buClrTx/>
              <a:buSzTx/>
              <a:buNone/>
            </a:pPr>
            <a:r>
              <a:rPr lang="it-IT" altLang="de-DE" sz="3600" b="1">
                <a:solidFill>
                  <a:srgbClr val="0000FF"/>
                </a:solidFill>
                <a:latin typeface="Tahoma" panose="020B0604030504040204" pitchFamily="34" charset="0"/>
              </a:rPr>
              <a:t>Wertung</a:t>
            </a:r>
          </a:p>
        </p:txBody>
      </p:sp>
      <p:sp>
        <p:nvSpPr>
          <p:cNvPr id="123907" name="Rectangle 3">
            <a:extLst>
              <a:ext uri="{FF2B5EF4-FFF2-40B4-BE49-F238E27FC236}">
                <a16:creationId xmlns:a16="http://schemas.microsoft.com/office/drawing/2014/main" id="{3C0889C2-78C1-43F3-91D9-888FD944F8FF}"/>
              </a:ext>
            </a:extLst>
          </p:cNvPr>
          <p:cNvSpPr>
            <a:spLocks noChangeArrowheads="1"/>
          </p:cNvSpPr>
          <p:nvPr/>
        </p:nvSpPr>
        <p:spPr bwMode="auto">
          <a:xfrm>
            <a:off x="2205038" y="1698626"/>
            <a:ext cx="8655050" cy="50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spcBef>
                <a:spcPct val="0"/>
              </a:spcBef>
              <a:spcAft>
                <a:spcPct val="0"/>
              </a:spcAft>
              <a:buClr>
                <a:srgbClr val="000000"/>
              </a:buClr>
              <a:buNone/>
            </a:pPr>
            <a:r>
              <a:rPr lang="it-IT" altLang="de-DE" sz="3200" b="1">
                <a:solidFill>
                  <a:srgbClr val="000000"/>
                </a:solidFill>
              </a:rPr>
              <a:t>Wertung bei Punktegleichheit</a:t>
            </a:r>
          </a:p>
        </p:txBody>
      </p:sp>
      <p:sp>
        <p:nvSpPr>
          <p:cNvPr id="310276" name="Text Box 4">
            <a:extLst>
              <a:ext uri="{FF2B5EF4-FFF2-40B4-BE49-F238E27FC236}">
                <a16:creationId xmlns:a16="http://schemas.microsoft.com/office/drawing/2014/main" id="{B4B2C320-EE25-43EA-9AE6-9168C809F055}"/>
              </a:ext>
            </a:extLst>
          </p:cNvPr>
          <p:cNvSpPr txBox="1">
            <a:spLocks noChangeArrowheads="1"/>
          </p:cNvSpPr>
          <p:nvPr/>
        </p:nvSpPr>
        <p:spPr bwMode="auto">
          <a:xfrm>
            <a:off x="2524127" y="2638425"/>
            <a:ext cx="8016875" cy="280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fontAlgn="base">
              <a:spcBef>
                <a:spcPct val="50000"/>
              </a:spcBef>
              <a:spcAft>
                <a:spcPct val="0"/>
              </a:spcAft>
              <a:buClr>
                <a:srgbClr val="000000"/>
              </a:buClr>
              <a:buSzTx/>
              <a:buFont typeface="Wingdings" panose="05000000000000000000" pitchFamily="2" charset="2"/>
              <a:buAutoNum type="arabicPeriod"/>
            </a:pPr>
            <a:r>
              <a:rPr lang="de-DE" altLang="de-DE">
                <a:solidFill>
                  <a:srgbClr val="000000"/>
                </a:solidFill>
              </a:rPr>
              <a:t>Fehlerfreie Feuerwehrhindernisübung</a:t>
            </a:r>
          </a:p>
          <a:p>
            <a:pPr fontAlgn="base">
              <a:spcBef>
                <a:spcPct val="50000"/>
              </a:spcBef>
              <a:spcAft>
                <a:spcPct val="0"/>
              </a:spcAft>
              <a:buClr>
                <a:srgbClr val="000000"/>
              </a:buClr>
              <a:buSzTx/>
              <a:buFont typeface="Wingdings" panose="05000000000000000000" pitchFamily="2" charset="2"/>
              <a:buAutoNum type="arabicPeriod"/>
            </a:pPr>
            <a:r>
              <a:rPr lang="de-DE" altLang="de-DE">
                <a:solidFill>
                  <a:srgbClr val="000000"/>
                </a:solidFill>
              </a:rPr>
              <a:t>Bessere Zeit der fehlerfreien Feuerwehrhindernisübung</a:t>
            </a:r>
          </a:p>
          <a:p>
            <a:pPr fontAlgn="base">
              <a:spcBef>
                <a:spcPct val="50000"/>
              </a:spcBef>
              <a:spcAft>
                <a:spcPct val="0"/>
              </a:spcAft>
              <a:buClr>
                <a:srgbClr val="000000"/>
              </a:buClr>
              <a:buSzTx/>
              <a:buFont typeface="Wingdings" panose="05000000000000000000" pitchFamily="2" charset="2"/>
              <a:buAutoNum type="arabicPeriod"/>
            </a:pPr>
            <a:r>
              <a:rPr lang="de-DE" altLang="de-DE">
                <a:solidFill>
                  <a:srgbClr val="000000"/>
                </a:solidFill>
              </a:rPr>
              <a:t>Geringere Anzahl von Fehlerpunkten bei der Feuerwehrhindernisübung</a:t>
            </a:r>
          </a:p>
          <a:p>
            <a:pPr fontAlgn="base">
              <a:spcBef>
                <a:spcPct val="50000"/>
              </a:spcBef>
              <a:spcAft>
                <a:spcPct val="0"/>
              </a:spcAft>
              <a:buClr>
                <a:srgbClr val="000000"/>
              </a:buClr>
              <a:buSzTx/>
              <a:buFont typeface="Wingdings" panose="05000000000000000000" pitchFamily="2" charset="2"/>
              <a:buAutoNum type="arabicPeriod"/>
            </a:pPr>
            <a:r>
              <a:rPr lang="de-DE" altLang="de-DE">
                <a:solidFill>
                  <a:srgbClr val="000000"/>
                </a:solidFill>
              </a:rPr>
              <a:t>Bessere Zeit des fehlerfreien 400-Meter-Staffellaufes mit Hindernissen</a:t>
            </a:r>
          </a:p>
          <a:p>
            <a:pPr fontAlgn="base">
              <a:spcBef>
                <a:spcPct val="50000"/>
              </a:spcBef>
              <a:spcAft>
                <a:spcPct val="0"/>
              </a:spcAft>
              <a:buClr>
                <a:srgbClr val="000000"/>
              </a:buClr>
              <a:buSzTx/>
              <a:buFont typeface="Wingdings" panose="05000000000000000000" pitchFamily="2" charset="2"/>
              <a:buAutoNum type="arabicPeriod"/>
            </a:pPr>
            <a:r>
              <a:rPr lang="de-DE" altLang="de-DE">
                <a:solidFill>
                  <a:srgbClr val="000000"/>
                </a:solidFill>
              </a:rPr>
              <a:t>Ist auch dann noch keine Reihung möglich, sind die Bewerbsgruppen ex aequo auf den gleichen Rang zu reihen. </a:t>
            </a:r>
          </a:p>
        </p:txBody>
      </p:sp>
      <p:sp>
        <p:nvSpPr>
          <p:cNvPr id="310277" name="AutoShape 5">
            <a:hlinkClick r:id="" action="ppaction://noaction" highlightClick="1"/>
            <a:extLst>
              <a:ext uri="{FF2B5EF4-FFF2-40B4-BE49-F238E27FC236}">
                <a16:creationId xmlns:a16="http://schemas.microsoft.com/office/drawing/2014/main" id="{AD36132F-55CF-4DA6-90CE-7CA398CFA3CC}"/>
              </a:ext>
            </a:extLst>
          </p:cNvPr>
          <p:cNvSpPr>
            <a:spLocks noChangeArrowheads="1"/>
          </p:cNvSpPr>
          <p:nvPr/>
        </p:nvSpPr>
        <p:spPr bwMode="auto">
          <a:xfrm>
            <a:off x="1412877" y="4945064"/>
            <a:ext cx="300037" cy="352425"/>
          </a:xfrm>
          <a:prstGeom prst="actionButtonBeginning">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fontAlgn="base">
              <a:spcAft>
                <a:spcPct val="0"/>
              </a:spcAft>
              <a:buClr>
                <a:srgbClr val="000000"/>
              </a:buClr>
            </a:pPr>
            <a:endParaRPr lang="de-AT" altLang="de-DE">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10276">
                                            <p:txEl>
                                              <p:pRg st="0" end="0"/>
                                            </p:txEl>
                                          </p:spTgt>
                                        </p:tgtEl>
                                        <p:attrNameLst>
                                          <p:attrName>style.visibility</p:attrName>
                                        </p:attrNameLst>
                                      </p:cBhvr>
                                      <p:to>
                                        <p:strVal val="visible"/>
                                      </p:to>
                                    </p:set>
                                    <p:animEffect transition="in" filter="blinds(horizontal)">
                                      <p:cBhvr>
                                        <p:cTn id="7" dur="500"/>
                                        <p:tgtEl>
                                          <p:spTgt spid="310276">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10276">
                                            <p:txEl>
                                              <p:pRg st="1" end="1"/>
                                            </p:txEl>
                                          </p:spTgt>
                                        </p:tgtEl>
                                        <p:attrNameLst>
                                          <p:attrName>style.visibility</p:attrName>
                                        </p:attrNameLst>
                                      </p:cBhvr>
                                      <p:to>
                                        <p:strVal val="visible"/>
                                      </p:to>
                                    </p:set>
                                    <p:animEffect transition="in" filter="blinds(horizontal)">
                                      <p:cBhvr>
                                        <p:cTn id="10" dur="500"/>
                                        <p:tgtEl>
                                          <p:spTgt spid="310276">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10276">
                                            <p:txEl>
                                              <p:pRg st="2" end="2"/>
                                            </p:txEl>
                                          </p:spTgt>
                                        </p:tgtEl>
                                        <p:attrNameLst>
                                          <p:attrName>style.visibility</p:attrName>
                                        </p:attrNameLst>
                                      </p:cBhvr>
                                      <p:to>
                                        <p:strVal val="visible"/>
                                      </p:to>
                                    </p:set>
                                    <p:animEffect transition="in" filter="blinds(horizontal)">
                                      <p:cBhvr>
                                        <p:cTn id="13" dur="500"/>
                                        <p:tgtEl>
                                          <p:spTgt spid="310276">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10276">
                                            <p:txEl>
                                              <p:pRg st="3" end="3"/>
                                            </p:txEl>
                                          </p:spTgt>
                                        </p:tgtEl>
                                        <p:attrNameLst>
                                          <p:attrName>style.visibility</p:attrName>
                                        </p:attrNameLst>
                                      </p:cBhvr>
                                      <p:to>
                                        <p:strVal val="visible"/>
                                      </p:to>
                                    </p:set>
                                    <p:animEffect transition="in" filter="blinds(horizontal)">
                                      <p:cBhvr>
                                        <p:cTn id="16" dur="500"/>
                                        <p:tgtEl>
                                          <p:spTgt spid="310276">
                                            <p:txEl>
                                              <p:pRg st="3" end="3"/>
                                            </p:txEl>
                                          </p:spTgt>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310276">
                                            <p:txEl>
                                              <p:pRg st="4" end="4"/>
                                            </p:txEl>
                                          </p:spTgt>
                                        </p:tgtEl>
                                        <p:attrNameLst>
                                          <p:attrName>style.visibility</p:attrName>
                                        </p:attrNameLst>
                                      </p:cBhvr>
                                      <p:to>
                                        <p:strVal val="visible"/>
                                      </p:to>
                                    </p:set>
                                    <p:animEffect transition="in" filter="blinds(horizontal)">
                                      <p:cBhvr>
                                        <p:cTn id="19" dur="500"/>
                                        <p:tgtEl>
                                          <p:spTgt spid="310276">
                                            <p:txEl>
                                              <p:pRg st="4" end="4"/>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310277"/>
                                        </p:tgtEl>
                                        <p:attrNameLst>
                                          <p:attrName>style.visibility</p:attrName>
                                        </p:attrNameLst>
                                      </p:cBhvr>
                                      <p:to>
                                        <p:strVal val="visible"/>
                                      </p:to>
                                    </p:set>
                                    <p:animEffect transition="in" filter="blinds(horizontal)">
                                      <p:cBhvr>
                                        <p:cTn id="24" dur="500"/>
                                        <p:tgtEl>
                                          <p:spTgt spid="3102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276" grpId="0" build="allAtOnce" autoUpdateAnimBg="0"/>
      <p:bldP spid="31027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Text Box 2">
            <a:extLst>
              <a:ext uri="{FF2B5EF4-FFF2-40B4-BE49-F238E27FC236}">
                <a16:creationId xmlns:a16="http://schemas.microsoft.com/office/drawing/2014/main" id="{83A33A5F-0A2C-4413-B119-4481E5C515DD}"/>
              </a:ext>
            </a:extLst>
          </p:cNvPr>
          <p:cNvSpPr txBox="1">
            <a:spLocks noChangeArrowheads="1"/>
          </p:cNvSpPr>
          <p:nvPr/>
        </p:nvSpPr>
        <p:spPr bwMode="auto">
          <a:xfrm>
            <a:off x="2127252" y="1700214"/>
            <a:ext cx="8175625"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spcBef>
                <a:spcPct val="50000"/>
              </a:spcBef>
              <a:spcAft>
                <a:spcPct val="0"/>
              </a:spcAft>
              <a:buClr>
                <a:srgbClr val="000000"/>
              </a:buClr>
              <a:buNone/>
            </a:pPr>
            <a:r>
              <a:rPr lang="de-DE" altLang="de-DE" sz="7200" b="1" u="sng">
                <a:solidFill>
                  <a:srgbClr val="FF3300"/>
                </a:solidFill>
              </a:rPr>
              <a:t>Wertung</a:t>
            </a:r>
          </a:p>
          <a:p>
            <a:pPr algn="ctr" fontAlgn="base">
              <a:spcBef>
                <a:spcPct val="50000"/>
              </a:spcBef>
              <a:spcAft>
                <a:spcPct val="0"/>
              </a:spcAft>
              <a:buClr>
                <a:srgbClr val="000000"/>
              </a:buClr>
              <a:buNone/>
            </a:pPr>
            <a:r>
              <a:rPr lang="de-DE" altLang="de-DE" sz="7200" b="1" u="sng">
                <a:solidFill>
                  <a:srgbClr val="FF3300"/>
                </a:solidFill>
              </a:rPr>
              <a:t>Einspruch</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a:extLst>
              <a:ext uri="{FF2B5EF4-FFF2-40B4-BE49-F238E27FC236}">
                <a16:creationId xmlns:a16="http://schemas.microsoft.com/office/drawing/2014/main" id="{AA2CEB83-E000-460C-85BC-033820F8C179}"/>
              </a:ext>
            </a:extLst>
          </p:cNvPr>
          <p:cNvSpPr>
            <a:spLocks noChangeArrowheads="1"/>
          </p:cNvSpPr>
          <p:nvPr/>
        </p:nvSpPr>
        <p:spPr bwMode="auto">
          <a:xfrm>
            <a:off x="1966913" y="1143000"/>
            <a:ext cx="9050338" cy="63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lnSpc>
                <a:spcPct val="80000"/>
              </a:lnSpc>
              <a:spcBef>
                <a:spcPct val="0"/>
              </a:spcBef>
              <a:spcAft>
                <a:spcPct val="0"/>
              </a:spcAft>
              <a:buClrTx/>
              <a:buSzTx/>
              <a:buNone/>
            </a:pPr>
            <a:r>
              <a:rPr lang="it-IT" altLang="de-DE" sz="3600" b="1">
                <a:solidFill>
                  <a:srgbClr val="0000FF"/>
                </a:solidFill>
                <a:latin typeface="Tahoma" panose="020B0604030504040204" pitchFamily="34" charset="0"/>
              </a:rPr>
              <a:t>Wertung</a:t>
            </a:r>
          </a:p>
        </p:txBody>
      </p:sp>
      <p:sp>
        <p:nvSpPr>
          <p:cNvPr id="128003" name="Rectangle 3">
            <a:extLst>
              <a:ext uri="{FF2B5EF4-FFF2-40B4-BE49-F238E27FC236}">
                <a16:creationId xmlns:a16="http://schemas.microsoft.com/office/drawing/2014/main" id="{7FBF8B8C-C015-4CDF-B31F-B3D02F6E36D7}"/>
              </a:ext>
            </a:extLst>
          </p:cNvPr>
          <p:cNvSpPr>
            <a:spLocks noChangeArrowheads="1"/>
          </p:cNvSpPr>
          <p:nvPr/>
        </p:nvSpPr>
        <p:spPr bwMode="auto">
          <a:xfrm>
            <a:off x="2205038" y="1698626"/>
            <a:ext cx="8655050" cy="50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spcBef>
                <a:spcPct val="0"/>
              </a:spcBef>
              <a:spcAft>
                <a:spcPct val="0"/>
              </a:spcAft>
              <a:buClr>
                <a:srgbClr val="000000"/>
              </a:buClr>
              <a:buNone/>
            </a:pPr>
            <a:r>
              <a:rPr lang="it-IT" altLang="de-DE" sz="3200" b="1">
                <a:solidFill>
                  <a:srgbClr val="000000"/>
                </a:solidFill>
              </a:rPr>
              <a:t>Einspruch</a:t>
            </a:r>
          </a:p>
        </p:txBody>
      </p:sp>
      <p:sp>
        <p:nvSpPr>
          <p:cNvPr id="324613" name="AutoShape 5">
            <a:hlinkClick r:id="" action="ppaction://noaction" highlightClick="1"/>
            <a:extLst>
              <a:ext uri="{FF2B5EF4-FFF2-40B4-BE49-F238E27FC236}">
                <a16:creationId xmlns:a16="http://schemas.microsoft.com/office/drawing/2014/main" id="{C490A824-00F9-4FF0-99E5-E97EEF04E331}"/>
              </a:ext>
            </a:extLst>
          </p:cNvPr>
          <p:cNvSpPr>
            <a:spLocks noChangeArrowheads="1"/>
          </p:cNvSpPr>
          <p:nvPr/>
        </p:nvSpPr>
        <p:spPr bwMode="auto">
          <a:xfrm>
            <a:off x="1412877" y="4945064"/>
            <a:ext cx="300037" cy="352425"/>
          </a:xfrm>
          <a:prstGeom prst="actionButtonBeginning">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fontAlgn="base">
              <a:spcAft>
                <a:spcPct val="0"/>
              </a:spcAft>
              <a:buClr>
                <a:srgbClr val="000000"/>
              </a:buClr>
            </a:pPr>
            <a:endParaRPr lang="de-AT" altLang="de-DE">
              <a:solidFill>
                <a:srgbClr val="000000"/>
              </a:solidFill>
            </a:endParaRPr>
          </a:p>
        </p:txBody>
      </p:sp>
      <p:sp>
        <p:nvSpPr>
          <p:cNvPr id="324614" name="Text Box 6">
            <a:extLst>
              <a:ext uri="{FF2B5EF4-FFF2-40B4-BE49-F238E27FC236}">
                <a16:creationId xmlns:a16="http://schemas.microsoft.com/office/drawing/2014/main" id="{A1B7461E-F7CF-46CA-AE76-484119F0B9B9}"/>
              </a:ext>
            </a:extLst>
          </p:cNvPr>
          <p:cNvSpPr txBox="1">
            <a:spLocks noChangeArrowheads="1"/>
          </p:cNvSpPr>
          <p:nvPr/>
        </p:nvSpPr>
        <p:spPr bwMode="auto">
          <a:xfrm>
            <a:off x="2524127" y="2638425"/>
            <a:ext cx="8016875" cy="210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fontAlgn="base">
              <a:spcAft>
                <a:spcPct val="0"/>
              </a:spcAft>
              <a:buClr>
                <a:srgbClr val="000000"/>
              </a:buClr>
              <a:buBlip>
                <a:blip r:embed="rId3"/>
              </a:buBlip>
            </a:pPr>
            <a:r>
              <a:rPr lang="de-DE" altLang="de-DE">
                <a:solidFill>
                  <a:srgbClr val="000000"/>
                </a:solidFill>
              </a:rPr>
              <a:t>Einsprüche gegen die Bewertung sind unverzüglich durch den Delegationsleiter, den Dolmetscher und Trainer auf der Bewerbsbahn beim Hauptbewerter einzubringen.</a:t>
            </a:r>
          </a:p>
          <a:p>
            <a:pPr fontAlgn="base">
              <a:spcAft>
                <a:spcPct val="0"/>
              </a:spcAft>
              <a:buClr>
                <a:srgbClr val="000000"/>
              </a:buClr>
              <a:buBlip>
                <a:blip r:embed="rId3"/>
              </a:buBlip>
            </a:pPr>
            <a:r>
              <a:rPr lang="de-DE" altLang="de-DE">
                <a:solidFill>
                  <a:srgbClr val="000000"/>
                </a:solidFill>
              </a:rPr>
              <a:t>Der Bewerbsleiter entscheidet über den Einspruch in Abstimmung mit den zuständigen Bewertern der jeweiligen Bewerbsbahn.</a:t>
            </a:r>
          </a:p>
          <a:p>
            <a:pPr fontAlgn="base">
              <a:spcAft>
                <a:spcPct val="0"/>
              </a:spcAft>
              <a:buClr>
                <a:srgbClr val="000000"/>
              </a:buClr>
              <a:buBlip>
                <a:blip r:embed="rId3"/>
              </a:buBlip>
            </a:pPr>
            <a:r>
              <a:rPr lang="de-DE" altLang="de-DE">
                <a:solidFill>
                  <a:srgbClr val="000000"/>
                </a:solidFill>
              </a:rPr>
              <a:t>Die Entscheidung des Bewerbsleiters ist endgültig.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24614">
                                            <p:txEl>
                                              <p:pRg st="0" end="0"/>
                                            </p:txEl>
                                          </p:spTgt>
                                        </p:tgtEl>
                                        <p:attrNameLst>
                                          <p:attrName>style.visibility</p:attrName>
                                        </p:attrNameLst>
                                      </p:cBhvr>
                                      <p:to>
                                        <p:strVal val="visible"/>
                                      </p:to>
                                    </p:set>
                                    <p:animEffect transition="in" filter="blinds(horizontal)">
                                      <p:cBhvr>
                                        <p:cTn id="7" dur="500"/>
                                        <p:tgtEl>
                                          <p:spTgt spid="324614">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24614">
                                            <p:txEl>
                                              <p:pRg st="1" end="1"/>
                                            </p:txEl>
                                          </p:spTgt>
                                        </p:tgtEl>
                                        <p:attrNameLst>
                                          <p:attrName>style.visibility</p:attrName>
                                        </p:attrNameLst>
                                      </p:cBhvr>
                                      <p:to>
                                        <p:strVal val="visible"/>
                                      </p:to>
                                    </p:set>
                                    <p:animEffect transition="in" filter="blinds(horizontal)">
                                      <p:cBhvr>
                                        <p:cTn id="10" dur="500"/>
                                        <p:tgtEl>
                                          <p:spTgt spid="324614">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24614">
                                            <p:txEl>
                                              <p:pRg st="2" end="2"/>
                                            </p:txEl>
                                          </p:spTgt>
                                        </p:tgtEl>
                                        <p:attrNameLst>
                                          <p:attrName>style.visibility</p:attrName>
                                        </p:attrNameLst>
                                      </p:cBhvr>
                                      <p:to>
                                        <p:strVal val="visible"/>
                                      </p:to>
                                    </p:set>
                                    <p:animEffect transition="in" filter="blinds(horizontal)">
                                      <p:cBhvr>
                                        <p:cTn id="13" dur="500"/>
                                        <p:tgtEl>
                                          <p:spTgt spid="324614">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24613"/>
                                        </p:tgtEl>
                                        <p:attrNameLst>
                                          <p:attrName>style.visibility</p:attrName>
                                        </p:attrNameLst>
                                      </p:cBhvr>
                                      <p:to>
                                        <p:strVal val="visible"/>
                                      </p:to>
                                    </p:set>
                                    <p:animEffect transition="in" filter="blinds(horizontal)">
                                      <p:cBhvr>
                                        <p:cTn id="18" dur="500"/>
                                        <p:tgtEl>
                                          <p:spTgt spid="3246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4613" grpId="0" animBg="1"/>
      <p:bldP spid="324614" grpId="0" build="allAtOnce"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a:extLst>
              <a:ext uri="{FF2B5EF4-FFF2-40B4-BE49-F238E27FC236}">
                <a16:creationId xmlns:a16="http://schemas.microsoft.com/office/drawing/2014/main" id="{CCF46498-58CD-450D-80C7-889478ECFF51}"/>
              </a:ext>
            </a:extLst>
          </p:cNvPr>
          <p:cNvSpPr>
            <a:spLocks noChangeArrowheads="1"/>
          </p:cNvSpPr>
          <p:nvPr/>
        </p:nvSpPr>
        <p:spPr bwMode="auto">
          <a:xfrm>
            <a:off x="2443163" y="2708275"/>
            <a:ext cx="8255000"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fontAlgn="base">
              <a:spcBef>
                <a:spcPct val="0"/>
              </a:spcBef>
              <a:spcAft>
                <a:spcPct val="0"/>
              </a:spcAft>
              <a:buClr>
                <a:srgbClr val="000000"/>
              </a:buClr>
              <a:buNone/>
            </a:pPr>
            <a:r>
              <a:rPr lang="it-IT" altLang="de-DE" dirty="0">
                <a:solidFill>
                  <a:srgbClr val="000000"/>
                </a:solidFill>
              </a:rPr>
              <a:t>Jede Gruppe erhält unabhängig vom Gesamtalter der Bewerber </a:t>
            </a:r>
            <a:br>
              <a:rPr lang="it-IT" altLang="de-DE" dirty="0">
                <a:solidFill>
                  <a:srgbClr val="000000"/>
                </a:solidFill>
              </a:rPr>
            </a:br>
            <a:r>
              <a:rPr lang="it-IT" altLang="de-DE" dirty="0">
                <a:solidFill>
                  <a:srgbClr val="000000"/>
                </a:solidFill>
              </a:rPr>
              <a:t>1.000 Vorgabepunkte.</a:t>
            </a:r>
          </a:p>
        </p:txBody>
      </p:sp>
      <p:sp>
        <p:nvSpPr>
          <p:cNvPr id="84995" name="Rectangle 3">
            <a:extLst>
              <a:ext uri="{FF2B5EF4-FFF2-40B4-BE49-F238E27FC236}">
                <a16:creationId xmlns:a16="http://schemas.microsoft.com/office/drawing/2014/main" id="{18FBE884-EB75-4886-B5B7-2E06536C2E95}"/>
              </a:ext>
            </a:extLst>
          </p:cNvPr>
          <p:cNvSpPr>
            <a:spLocks noChangeArrowheads="1"/>
          </p:cNvSpPr>
          <p:nvPr/>
        </p:nvSpPr>
        <p:spPr bwMode="auto">
          <a:xfrm>
            <a:off x="1966913" y="1143000"/>
            <a:ext cx="9050338" cy="63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lnSpc>
                <a:spcPct val="80000"/>
              </a:lnSpc>
              <a:spcBef>
                <a:spcPct val="0"/>
              </a:spcBef>
              <a:spcAft>
                <a:spcPct val="0"/>
              </a:spcAft>
              <a:buClrTx/>
              <a:buSzTx/>
              <a:buNone/>
            </a:pPr>
            <a:r>
              <a:rPr lang="it-IT" altLang="de-DE" sz="3600" b="1" dirty="0">
                <a:solidFill>
                  <a:srgbClr val="0000FF"/>
                </a:solidFill>
                <a:latin typeface="Tahoma" panose="020B0604030504040204" pitchFamily="34" charset="0"/>
              </a:rPr>
              <a:t>Wertung</a:t>
            </a:r>
          </a:p>
        </p:txBody>
      </p:sp>
      <p:sp>
        <p:nvSpPr>
          <p:cNvPr id="84996" name="Rectangle 4">
            <a:extLst>
              <a:ext uri="{FF2B5EF4-FFF2-40B4-BE49-F238E27FC236}">
                <a16:creationId xmlns:a16="http://schemas.microsoft.com/office/drawing/2014/main" id="{244DC8CC-D620-48E4-A915-8872DBF542BC}"/>
              </a:ext>
            </a:extLst>
          </p:cNvPr>
          <p:cNvSpPr>
            <a:spLocks noChangeArrowheads="1"/>
          </p:cNvSpPr>
          <p:nvPr/>
        </p:nvSpPr>
        <p:spPr bwMode="auto">
          <a:xfrm>
            <a:off x="2205038" y="1698626"/>
            <a:ext cx="8655050" cy="50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spcBef>
                <a:spcPct val="0"/>
              </a:spcBef>
              <a:spcAft>
                <a:spcPct val="0"/>
              </a:spcAft>
              <a:buClr>
                <a:srgbClr val="000000"/>
              </a:buClr>
              <a:buNone/>
            </a:pPr>
            <a:r>
              <a:rPr lang="it-IT" altLang="de-DE" sz="3200" b="1">
                <a:solidFill>
                  <a:srgbClr val="000000"/>
                </a:solidFill>
              </a:rPr>
              <a:t>Vorgabepunkte bei der Hindernisbahn</a:t>
            </a:r>
          </a:p>
        </p:txBody>
      </p:sp>
      <p:sp>
        <p:nvSpPr>
          <p:cNvPr id="84997" name="AutoShape 5">
            <a:hlinkClick r:id="" action="ppaction://noaction" highlightClick="1"/>
            <a:extLst>
              <a:ext uri="{FF2B5EF4-FFF2-40B4-BE49-F238E27FC236}">
                <a16:creationId xmlns:a16="http://schemas.microsoft.com/office/drawing/2014/main" id="{51E2FD45-2D69-4EB7-894F-7F770E50C0A8}"/>
              </a:ext>
            </a:extLst>
          </p:cNvPr>
          <p:cNvSpPr>
            <a:spLocks noChangeArrowheads="1"/>
          </p:cNvSpPr>
          <p:nvPr/>
        </p:nvSpPr>
        <p:spPr bwMode="auto">
          <a:xfrm>
            <a:off x="1412877" y="4945064"/>
            <a:ext cx="300037" cy="352425"/>
          </a:xfrm>
          <a:prstGeom prst="actionButtonBeginning">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fontAlgn="base">
              <a:spcAft>
                <a:spcPct val="0"/>
              </a:spcAft>
              <a:buClr>
                <a:srgbClr val="000000"/>
              </a:buClr>
            </a:pPr>
            <a:endParaRPr lang="de-AT" altLang="de-DE">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5826"/>
                                        </p:tgtEl>
                                        <p:attrNameLst>
                                          <p:attrName>style.visibility</p:attrName>
                                        </p:attrNameLst>
                                      </p:cBhvr>
                                      <p:to>
                                        <p:strVal val="visible"/>
                                      </p:to>
                                    </p:set>
                                    <p:animEffect transition="in" filter="blinds(horizontal)">
                                      <p:cBhvr>
                                        <p:cTn id="7" dur="500"/>
                                        <p:tgtEl>
                                          <p:spTgt spid="2058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2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ext Box 2">
            <a:extLst>
              <a:ext uri="{FF2B5EF4-FFF2-40B4-BE49-F238E27FC236}">
                <a16:creationId xmlns:a16="http://schemas.microsoft.com/office/drawing/2014/main" id="{C362C636-8103-4CEF-8E32-1CC63063B58C}"/>
              </a:ext>
            </a:extLst>
          </p:cNvPr>
          <p:cNvSpPr txBox="1">
            <a:spLocks noChangeArrowheads="1"/>
          </p:cNvSpPr>
          <p:nvPr/>
        </p:nvSpPr>
        <p:spPr bwMode="auto">
          <a:xfrm>
            <a:off x="2127251" y="1700213"/>
            <a:ext cx="7937500" cy="3471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spcBef>
                <a:spcPct val="50000"/>
              </a:spcBef>
              <a:spcAft>
                <a:spcPct val="0"/>
              </a:spcAft>
              <a:buClr>
                <a:srgbClr val="000000"/>
              </a:buClr>
              <a:buNone/>
            </a:pPr>
            <a:r>
              <a:rPr lang="de-DE" altLang="de-DE" sz="7200" b="1" u="sng">
                <a:solidFill>
                  <a:srgbClr val="FF3300"/>
                </a:solidFill>
              </a:rPr>
              <a:t>Wertung</a:t>
            </a:r>
          </a:p>
          <a:p>
            <a:pPr algn="ctr" fontAlgn="base">
              <a:spcBef>
                <a:spcPct val="50000"/>
              </a:spcBef>
              <a:spcAft>
                <a:spcPct val="0"/>
              </a:spcAft>
              <a:buClr>
                <a:srgbClr val="000000"/>
              </a:buClr>
              <a:buNone/>
            </a:pPr>
            <a:r>
              <a:rPr lang="de-DE" altLang="de-DE" sz="7200" b="1" u="sng">
                <a:solidFill>
                  <a:srgbClr val="FF3300"/>
                </a:solidFill>
              </a:rPr>
              <a:t>Fehler auf der Hindernisbahn</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3">
            <a:extLst>
              <a:ext uri="{FF2B5EF4-FFF2-40B4-BE49-F238E27FC236}">
                <a16:creationId xmlns:a16="http://schemas.microsoft.com/office/drawing/2014/main" id="{E64266B3-9592-4D84-8AAD-11D0F927033F}"/>
              </a:ext>
            </a:extLst>
          </p:cNvPr>
          <p:cNvSpPr>
            <a:spLocks noChangeArrowheads="1"/>
          </p:cNvSpPr>
          <p:nvPr/>
        </p:nvSpPr>
        <p:spPr bwMode="auto">
          <a:xfrm>
            <a:off x="1966913" y="1143000"/>
            <a:ext cx="9050338" cy="63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lnSpc>
                <a:spcPct val="80000"/>
              </a:lnSpc>
              <a:spcBef>
                <a:spcPct val="0"/>
              </a:spcBef>
              <a:spcAft>
                <a:spcPct val="0"/>
              </a:spcAft>
              <a:buClrTx/>
              <a:buSzTx/>
              <a:buNone/>
            </a:pPr>
            <a:r>
              <a:rPr lang="it-IT" altLang="de-DE" sz="3600" b="1">
                <a:solidFill>
                  <a:srgbClr val="0000FF"/>
                </a:solidFill>
                <a:latin typeface="Tahoma" panose="020B0604030504040204" pitchFamily="34" charset="0"/>
              </a:rPr>
              <a:t>Wertung</a:t>
            </a:r>
          </a:p>
        </p:txBody>
      </p:sp>
      <p:sp>
        <p:nvSpPr>
          <p:cNvPr id="89091" name="Rectangle 4">
            <a:extLst>
              <a:ext uri="{FF2B5EF4-FFF2-40B4-BE49-F238E27FC236}">
                <a16:creationId xmlns:a16="http://schemas.microsoft.com/office/drawing/2014/main" id="{53AFA646-0A24-46A6-B244-145B85C3E5C0}"/>
              </a:ext>
            </a:extLst>
          </p:cNvPr>
          <p:cNvSpPr>
            <a:spLocks noChangeArrowheads="1"/>
          </p:cNvSpPr>
          <p:nvPr/>
        </p:nvSpPr>
        <p:spPr bwMode="auto">
          <a:xfrm>
            <a:off x="2205038" y="1698626"/>
            <a:ext cx="8655050" cy="50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spcBef>
                <a:spcPct val="0"/>
              </a:spcBef>
              <a:spcAft>
                <a:spcPct val="0"/>
              </a:spcAft>
              <a:buClr>
                <a:srgbClr val="000000"/>
              </a:buClr>
              <a:buNone/>
            </a:pPr>
            <a:r>
              <a:rPr lang="it-IT" altLang="de-DE" sz="3200" b="1" dirty="0">
                <a:solidFill>
                  <a:srgbClr val="000000"/>
                </a:solidFill>
              </a:rPr>
              <a:t>Fehler auf der Hindernisbahn (1/4)</a:t>
            </a:r>
          </a:p>
        </p:txBody>
      </p:sp>
      <p:sp>
        <p:nvSpPr>
          <p:cNvPr id="204805" name="Text Box 5">
            <a:extLst>
              <a:ext uri="{FF2B5EF4-FFF2-40B4-BE49-F238E27FC236}">
                <a16:creationId xmlns:a16="http://schemas.microsoft.com/office/drawing/2014/main" id="{6F7242F5-AB87-41C0-8B7B-B3174E792701}"/>
              </a:ext>
            </a:extLst>
          </p:cNvPr>
          <p:cNvSpPr txBox="1">
            <a:spLocks noChangeArrowheads="1"/>
          </p:cNvSpPr>
          <p:nvPr/>
        </p:nvSpPr>
        <p:spPr bwMode="auto">
          <a:xfrm>
            <a:off x="2524127" y="2638426"/>
            <a:ext cx="8016875" cy="3268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fontAlgn="base">
              <a:spcBef>
                <a:spcPct val="50000"/>
              </a:spcBef>
              <a:spcAft>
                <a:spcPct val="0"/>
              </a:spcAft>
              <a:buClr>
                <a:srgbClr val="000000"/>
              </a:buClr>
              <a:buBlip>
                <a:blip r:embed="rId3"/>
              </a:buBlip>
            </a:pPr>
            <a:r>
              <a:rPr lang="de-DE" altLang="de-DE" dirty="0">
                <a:solidFill>
                  <a:srgbClr val="000000"/>
                </a:solidFill>
              </a:rPr>
              <a:t>Zeit der Feuerwehrhindernisübung:</a:t>
            </a:r>
          </a:p>
          <a:p>
            <a:pPr fontAlgn="base">
              <a:spcBef>
                <a:spcPct val="50000"/>
              </a:spcBef>
              <a:spcAft>
                <a:spcPct val="0"/>
              </a:spcAft>
              <a:buClr>
                <a:srgbClr val="000000"/>
              </a:buClr>
              <a:buNone/>
            </a:pPr>
            <a:r>
              <a:rPr lang="de-DE" altLang="de-DE" dirty="0">
                <a:solidFill>
                  <a:srgbClr val="000000"/>
                </a:solidFill>
              </a:rPr>
              <a:t>	</a:t>
            </a:r>
            <a:r>
              <a:rPr lang="de-DE" altLang="de-DE" sz="1600" dirty="0">
                <a:solidFill>
                  <a:srgbClr val="000000"/>
                </a:solidFill>
              </a:rPr>
              <a:t>Die für die Feuerwehrhindernisübung benötigte Zeit wird von den Vorgabepunkten abgezogen.</a:t>
            </a:r>
          </a:p>
          <a:p>
            <a:pPr fontAlgn="base">
              <a:spcBef>
                <a:spcPct val="50000"/>
              </a:spcBef>
              <a:spcAft>
                <a:spcPct val="0"/>
              </a:spcAft>
              <a:buClr>
                <a:srgbClr val="000000"/>
              </a:buClr>
              <a:buBlip>
                <a:blip r:embed="rId3"/>
              </a:buBlip>
            </a:pPr>
            <a:r>
              <a:rPr lang="de-DE" altLang="de-DE" dirty="0">
                <a:solidFill>
                  <a:srgbClr val="000000"/>
                </a:solidFill>
              </a:rPr>
              <a:t>Fehler am Hindernis (10 Fehlerpunkte):</a:t>
            </a:r>
          </a:p>
          <a:p>
            <a:pPr fontAlgn="base">
              <a:spcBef>
                <a:spcPct val="50000"/>
              </a:spcBef>
              <a:spcAft>
                <a:spcPct val="0"/>
              </a:spcAft>
              <a:buClr>
                <a:srgbClr val="000000"/>
              </a:buClr>
              <a:buNone/>
            </a:pPr>
            <a:r>
              <a:rPr lang="de-DE" altLang="de-DE" dirty="0">
                <a:solidFill>
                  <a:srgbClr val="000000"/>
                </a:solidFill>
              </a:rPr>
              <a:t>	</a:t>
            </a:r>
            <a:r>
              <a:rPr lang="de-DE" altLang="de-DE" sz="1600" dirty="0">
                <a:solidFill>
                  <a:srgbClr val="000000"/>
                </a:solidFill>
              </a:rPr>
              <a:t>Wird ein Hindernis im Bahnabschnitt I von einem Bewerber nicht vorschriftsmäßig passiert, so wird je Fall 10 Fehlerpunkte bewertet.</a:t>
            </a:r>
          </a:p>
          <a:p>
            <a:pPr fontAlgn="base">
              <a:spcBef>
                <a:spcPct val="50000"/>
              </a:spcBef>
              <a:spcAft>
                <a:spcPct val="0"/>
              </a:spcAft>
              <a:buClr>
                <a:srgbClr val="000000"/>
              </a:buClr>
              <a:buBlip>
                <a:blip r:embed="rId3"/>
              </a:buBlip>
            </a:pPr>
            <a:r>
              <a:rPr lang="de-DE" altLang="de-DE">
                <a:solidFill>
                  <a:srgbClr val="000000"/>
                </a:solidFill>
              </a:rPr>
              <a:t>Verdrehung eines Schlauches (5 Fehlerpunkte):</a:t>
            </a:r>
          </a:p>
          <a:p>
            <a:pPr fontAlgn="base">
              <a:spcBef>
                <a:spcPct val="50000"/>
              </a:spcBef>
              <a:spcAft>
                <a:spcPct val="0"/>
              </a:spcAft>
              <a:buClr>
                <a:srgbClr val="000000"/>
              </a:buClr>
              <a:buNone/>
            </a:pPr>
            <a:r>
              <a:rPr lang="de-DE" altLang="de-DE" dirty="0">
                <a:solidFill>
                  <a:srgbClr val="000000"/>
                </a:solidFill>
              </a:rPr>
              <a:t>	</a:t>
            </a:r>
            <a:r>
              <a:rPr lang="de-DE" altLang="de-DE" sz="1600" dirty="0">
                <a:solidFill>
                  <a:srgbClr val="000000"/>
                </a:solidFill>
              </a:rPr>
              <a:t>Wenn ein C-Druckschlauch einen Drall (Verdrehung um 360 Grad) aufweist, </a:t>
            </a:r>
            <a:br>
              <a:rPr lang="de-DE" altLang="de-DE" sz="1600" dirty="0">
                <a:solidFill>
                  <a:srgbClr val="000000"/>
                </a:solidFill>
              </a:rPr>
            </a:br>
            <a:r>
              <a:rPr lang="de-DE" altLang="de-DE" sz="1600" dirty="0">
                <a:solidFill>
                  <a:srgbClr val="000000"/>
                </a:solidFill>
              </a:rPr>
              <a:t>wird dies mit 5 Fehlerpunkten bewertet. Jeder C-Druckschlauch ist gesondert </a:t>
            </a:r>
            <a:br>
              <a:rPr lang="de-DE" altLang="de-DE" sz="1600" dirty="0">
                <a:solidFill>
                  <a:srgbClr val="000000"/>
                </a:solidFill>
              </a:rPr>
            </a:br>
            <a:r>
              <a:rPr lang="de-DE" altLang="de-DE" sz="1600" dirty="0">
                <a:solidFill>
                  <a:srgbClr val="000000"/>
                </a:solidFill>
              </a:rPr>
              <a:t>zu bewerten.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04805">
                                            <p:txEl>
                                              <p:pRg st="0" end="0"/>
                                            </p:txEl>
                                          </p:spTgt>
                                        </p:tgtEl>
                                        <p:attrNameLst>
                                          <p:attrName>style.visibility</p:attrName>
                                        </p:attrNameLst>
                                      </p:cBhvr>
                                      <p:to>
                                        <p:strVal val="visible"/>
                                      </p:to>
                                    </p:set>
                                    <p:animEffect transition="in" filter="blinds(horizontal)">
                                      <p:cBhvr>
                                        <p:cTn id="7" dur="500"/>
                                        <p:tgtEl>
                                          <p:spTgt spid="20480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04805">
                                            <p:txEl>
                                              <p:pRg st="1" end="1"/>
                                            </p:txEl>
                                          </p:spTgt>
                                        </p:tgtEl>
                                        <p:attrNameLst>
                                          <p:attrName>style.visibility</p:attrName>
                                        </p:attrNameLst>
                                      </p:cBhvr>
                                      <p:to>
                                        <p:strVal val="visible"/>
                                      </p:to>
                                    </p:set>
                                    <p:animEffect transition="in" filter="blinds(horizontal)">
                                      <p:cBhvr>
                                        <p:cTn id="12" dur="500"/>
                                        <p:tgtEl>
                                          <p:spTgt spid="20480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04805">
                                            <p:txEl>
                                              <p:pRg st="2" end="2"/>
                                            </p:txEl>
                                          </p:spTgt>
                                        </p:tgtEl>
                                        <p:attrNameLst>
                                          <p:attrName>style.visibility</p:attrName>
                                        </p:attrNameLst>
                                      </p:cBhvr>
                                      <p:to>
                                        <p:strVal val="visible"/>
                                      </p:to>
                                    </p:set>
                                    <p:animEffect transition="in" filter="blinds(horizontal)">
                                      <p:cBhvr>
                                        <p:cTn id="17" dur="500"/>
                                        <p:tgtEl>
                                          <p:spTgt spid="20480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204805">
                                            <p:txEl>
                                              <p:pRg st="3" end="3"/>
                                            </p:txEl>
                                          </p:spTgt>
                                        </p:tgtEl>
                                        <p:attrNameLst>
                                          <p:attrName>style.visibility</p:attrName>
                                        </p:attrNameLst>
                                      </p:cBhvr>
                                      <p:to>
                                        <p:strVal val="visible"/>
                                      </p:to>
                                    </p:set>
                                    <p:animEffect transition="in" filter="blinds(horizontal)">
                                      <p:cBhvr>
                                        <p:cTn id="22" dur="500"/>
                                        <p:tgtEl>
                                          <p:spTgt spid="20480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204805">
                                            <p:txEl>
                                              <p:pRg st="4" end="4"/>
                                            </p:txEl>
                                          </p:spTgt>
                                        </p:tgtEl>
                                        <p:attrNameLst>
                                          <p:attrName>style.visibility</p:attrName>
                                        </p:attrNameLst>
                                      </p:cBhvr>
                                      <p:to>
                                        <p:strVal val="visible"/>
                                      </p:to>
                                    </p:set>
                                    <p:animEffect transition="in" filter="blinds(horizontal)">
                                      <p:cBhvr>
                                        <p:cTn id="27" dur="500"/>
                                        <p:tgtEl>
                                          <p:spTgt spid="20480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204805">
                                            <p:txEl>
                                              <p:pRg st="5" end="5"/>
                                            </p:txEl>
                                          </p:spTgt>
                                        </p:tgtEl>
                                        <p:attrNameLst>
                                          <p:attrName>style.visibility</p:attrName>
                                        </p:attrNameLst>
                                      </p:cBhvr>
                                      <p:to>
                                        <p:strVal val="visible"/>
                                      </p:to>
                                    </p:set>
                                    <p:animEffect transition="in" filter="blinds(horizontal)">
                                      <p:cBhvr>
                                        <p:cTn id="32" dur="500"/>
                                        <p:tgtEl>
                                          <p:spTgt spid="20480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0059646A-FFA9-4E4B-9C05-C1DCEF052E1C}"/>
              </a:ext>
            </a:extLst>
          </p:cNvPr>
          <p:cNvSpPr>
            <a:spLocks noChangeArrowheads="1"/>
          </p:cNvSpPr>
          <p:nvPr/>
        </p:nvSpPr>
        <p:spPr bwMode="auto">
          <a:xfrm>
            <a:off x="1966913" y="1143000"/>
            <a:ext cx="9050338" cy="63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lnSpc>
                <a:spcPct val="80000"/>
              </a:lnSpc>
              <a:spcBef>
                <a:spcPct val="0"/>
              </a:spcBef>
              <a:spcAft>
                <a:spcPct val="0"/>
              </a:spcAft>
              <a:buClrTx/>
              <a:buSzTx/>
              <a:buNone/>
            </a:pPr>
            <a:r>
              <a:rPr lang="it-IT" altLang="de-DE" sz="3600" b="1">
                <a:solidFill>
                  <a:srgbClr val="0000FF"/>
                </a:solidFill>
                <a:latin typeface="Tahoma" panose="020B0604030504040204" pitchFamily="34" charset="0"/>
              </a:rPr>
              <a:t>Wertung</a:t>
            </a:r>
          </a:p>
        </p:txBody>
      </p:sp>
      <p:sp>
        <p:nvSpPr>
          <p:cNvPr id="91139" name="Rectangle 3">
            <a:extLst>
              <a:ext uri="{FF2B5EF4-FFF2-40B4-BE49-F238E27FC236}">
                <a16:creationId xmlns:a16="http://schemas.microsoft.com/office/drawing/2014/main" id="{869F6179-3445-4EA6-94C4-6E827D69F594}"/>
              </a:ext>
            </a:extLst>
          </p:cNvPr>
          <p:cNvSpPr>
            <a:spLocks noChangeArrowheads="1"/>
          </p:cNvSpPr>
          <p:nvPr/>
        </p:nvSpPr>
        <p:spPr bwMode="auto">
          <a:xfrm>
            <a:off x="2205038" y="1698626"/>
            <a:ext cx="8655050" cy="50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spcBef>
                <a:spcPct val="0"/>
              </a:spcBef>
              <a:spcAft>
                <a:spcPct val="0"/>
              </a:spcAft>
              <a:buClr>
                <a:srgbClr val="000000"/>
              </a:buClr>
              <a:buNone/>
            </a:pPr>
            <a:r>
              <a:rPr lang="it-IT" altLang="de-DE" sz="3200" b="1">
                <a:solidFill>
                  <a:srgbClr val="000000"/>
                </a:solidFill>
              </a:rPr>
              <a:t>Fehler auf der Hindernisbahn (2/4)</a:t>
            </a:r>
          </a:p>
        </p:txBody>
      </p:sp>
      <p:sp>
        <p:nvSpPr>
          <p:cNvPr id="276484" name="Text Box 4">
            <a:extLst>
              <a:ext uri="{FF2B5EF4-FFF2-40B4-BE49-F238E27FC236}">
                <a16:creationId xmlns:a16="http://schemas.microsoft.com/office/drawing/2014/main" id="{33981465-B697-44BE-A80C-6DF99881B61D}"/>
              </a:ext>
            </a:extLst>
          </p:cNvPr>
          <p:cNvSpPr txBox="1">
            <a:spLocks noChangeArrowheads="1"/>
          </p:cNvSpPr>
          <p:nvPr/>
        </p:nvSpPr>
        <p:spPr bwMode="auto">
          <a:xfrm>
            <a:off x="2524127" y="2638426"/>
            <a:ext cx="8016875" cy="3687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fontAlgn="base">
              <a:spcBef>
                <a:spcPct val="50000"/>
              </a:spcBef>
              <a:spcAft>
                <a:spcPct val="0"/>
              </a:spcAft>
              <a:buClr>
                <a:srgbClr val="000000"/>
              </a:buClr>
              <a:buBlip>
                <a:blip r:embed="rId3"/>
              </a:buBlip>
            </a:pPr>
            <a:r>
              <a:rPr lang="de-DE" altLang="de-DE">
                <a:solidFill>
                  <a:srgbClr val="000000"/>
                </a:solidFill>
              </a:rPr>
              <a:t>Offenes Kupplungspaar (20 Fehlerpunkte):</a:t>
            </a:r>
          </a:p>
          <a:p>
            <a:pPr fontAlgn="base">
              <a:spcBef>
                <a:spcPct val="50000"/>
              </a:spcBef>
              <a:spcAft>
                <a:spcPct val="0"/>
              </a:spcAft>
              <a:buClr>
                <a:srgbClr val="000000"/>
              </a:buClr>
              <a:buNone/>
            </a:pPr>
            <a:r>
              <a:rPr lang="de-DE" altLang="de-DE">
                <a:solidFill>
                  <a:srgbClr val="000000"/>
                </a:solidFill>
              </a:rPr>
              <a:t>	</a:t>
            </a:r>
            <a:r>
              <a:rPr lang="de-DE" altLang="de-DE" sz="1600">
                <a:solidFill>
                  <a:srgbClr val="000000"/>
                </a:solidFill>
              </a:rPr>
              <a:t>„Offenes Kupplungspaar“ wird bewertet, wenn </a:t>
            </a:r>
            <a:br>
              <a:rPr lang="de-DE" altLang="de-DE" sz="1600">
                <a:solidFill>
                  <a:srgbClr val="000000"/>
                </a:solidFill>
              </a:rPr>
            </a:br>
            <a:r>
              <a:rPr lang="de-DE" altLang="de-DE" sz="1600">
                <a:solidFill>
                  <a:srgbClr val="000000"/>
                </a:solidFill>
              </a:rPr>
              <a:t>nach der Feuerwehrhindernisübung ein Kupplungspaar nicht oder nur mit einer Knagge gekuppelt ist bzw. </a:t>
            </a:r>
            <a:br>
              <a:rPr lang="de-DE" altLang="de-DE" sz="1600">
                <a:solidFill>
                  <a:srgbClr val="000000"/>
                </a:solidFill>
              </a:rPr>
            </a:br>
            <a:r>
              <a:rPr lang="de-DE" altLang="de-DE" sz="1600">
                <a:solidFill>
                  <a:srgbClr val="000000"/>
                </a:solidFill>
              </a:rPr>
              <a:t>wenn dieser Fehler nicht vorschriftsmäßig behoben wurde.</a:t>
            </a:r>
          </a:p>
          <a:p>
            <a:pPr fontAlgn="base">
              <a:spcBef>
                <a:spcPct val="50000"/>
              </a:spcBef>
              <a:spcAft>
                <a:spcPct val="0"/>
              </a:spcAft>
              <a:buClr>
                <a:srgbClr val="000000"/>
              </a:buClr>
              <a:buBlip>
                <a:blip r:embed="rId3"/>
              </a:buBlip>
            </a:pPr>
            <a:r>
              <a:rPr lang="de-DE" altLang="de-DE">
                <a:solidFill>
                  <a:srgbClr val="000000"/>
                </a:solidFill>
              </a:rPr>
              <a:t>Falsches Verlegen der C-Löschleitung (10 Fehlerpunkte):</a:t>
            </a:r>
          </a:p>
          <a:p>
            <a:pPr fontAlgn="base">
              <a:spcBef>
                <a:spcPct val="50000"/>
              </a:spcBef>
              <a:spcAft>
                <a:spcPct val="0"/>
              </a:spcAft>
              <a:buClr>
                <a:srgbClr val="000000"/>
              </a:buClr>
              <a:buNone/>
            </a:pPr>
            <a:r>
              <a:rPr lang="de-DE" altLang="de-DE">
                <a:solidFill>
                  <a:srgbClr val="000000"/>
                </a:solidFill>
              </a:rPr>
              <a:t>	</a:t>
            </a:r>
            <a:r>
              <a:rPr lang="de-DE" altLang="de-DE" sz="1600">
                <a:solidFill>
                  <a:srgbClr val="000000"/>
                </a:solidFill>
              </a:rPr>
              <a:t>Wird bewertet wenn die C-Löschleitung im Bahnabschnitt I nicht ordnungsgemäß ausgelegt wurde.</a:t>
            </a:r>
          </a:p>
          <a:p>
            <a:pPr fontAlgn="base">
              <a:spcBef>
                <a:spcPct val="50000"/>
              </a:spcBef>
              <a:spcAft>
                <a:spcPct val="0"/>
              </a:spcAft>
              <a:buClr>
                <a:srgbClr val="000000"/>
              </a:buClr>
              <a:buBlip>
                <a:blip r:embed="rId3"/>
              </a:buBlip>
            </a:pPr>
            <a:r>
              <a:rPr lang="de-DE" altLang="de-DE">
                <a:solidFill>
                  <a:srgbClr val="000000"/>
                </a:solidFill>
              </a:rPr>
              <a:t>Liegengebliebenes od. verlorenes Gerät (5 Fehlerpunkte):</a:t>
            </a:r>
          </a:p>
          <a:p>
            <a:pPr fontAlgn="base">
              <a:spcBef>
                <a:spcPct val="50000"/>
              </a:spcBef>
              <a:spcAft>
                <a:spcPct val="0"/>
              </a:spcAft>
              <a:buClr>
                <a:srgbClr val="000000"/>
              </a:buClr>
              <a:buNone/>
            </a:pPr>
            <a:r>
              <a:rPr lang="de-DE" altLang="de-DE">
                <a:solidFill>
                  <a:srgbClr val="000000"/>
                </a:solidFill>
              </a:rPr>
              <a:t>	</a:t>
            </a:r>
            <a:r>
              <a:rPr lang="de-DE" altLang="de-DE" sz="1600">
                <a:solidFill>
                  <a:srgbClr val="000000"/>
                </a:solidFill>
              </a:rPr>
              <a:t>Wird bewertet, wenn ein Bewerber einen Gegenstand verloren hat oder wenn sich der Schlauchträger nicht in der dafür vorgesehenen Ablage befindet. Wird auch beim Verlust des Schutzhelms bewertet.</a:t>
            </a:r>
          </a:p>
        </p:txBody>
      </p:sp>
      <p:sp>
        <p:nvSpPr>
          <p:cNvPr id="91141" name="AutoShape 5">
            <a:hlinkClick r:id="" action="ppaction://hlinkshowjump?jump=previousslide" highlightClick="1"/>
            <a:extLst>
              <a:ext uri="{FF2B5EF4-FFF2-40B4-BE49-F238E27FC236}">
                <a16:creationId xmlns:a16="http://schemas.microsoft.com/office/drawing/2014/main" id="{6FDCD905-58A9-4C32-ACAA-ABF5CBF16F0A}"/>
              </a:ext>
            </a:extLst>
          </p:cNvPr>
          <p:cNvSpPr>
            <a:spLocks noChangeArrowheads="1"/>
          </p:cNvSpPr>
          <p:nvPr/>
        </p:nvSpPr>
        <p:spPr bwMode="auto">
          <a:xfrm>
            <a:off x="1412877" y="5519738"/>
            <a:ext cx="300037" cy="354012"/>
          </a:xfrm>
          <a:prstGeom prst="actionButtonBackPrevious">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fontAlgn="base">
              <a:spcAft>
                <a:spcPct val="0"/>
              </a:spcAft>
              <a:buClr>
                <a:srgbClr val="000000"/>
              </a:buClr>
            </a:pPr>
            <a:endParaRPr lang="de-AT" altLang="de-DE">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76484">
                                            <p:txEl>
                                              <p:pRg st="0" end="0"/>
                                            </p:txEl>
                                          </p:spTgt>
                                        </p:tgtEl>
                                        <p:attrNameLst>
                                          <p:attrName>style.visibility</p:attrName>
                                        </p:attrNameLst>
                                      </p:cBhvr>
                                      <p:to>
                                        <p:strVal val="visible"/>
                                      </p:to>
                                    </p:set>
                                    <p:animEffect transition="in" filter="blinds(horizontal)">
                                      <p:cBhvr>
                                        <p:cTn id="7" dur="500"/>
                                        <p:tgtEl>
                                          <p:spTgt spid="27648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76484">
                                            <p:txEl>
                                              <p:pRg st="1" end="1"/>
                                            </p:txEl>
                                          </p:spTgt>
                                        </p:tgtEl>
                                        <p:attrNameLst>
                                          <p:attrName>style.visibility</p:attrName>
                                        </p:attrNameLst>
                                      </p:cBhvr>
                                      <p:to>
                                        <p:strVal val="visible"/>
                                      </p:to>
                                    </p:set>
                                    <p:animEffect transition="in" filter="blinds(horizontal)">
                                      <p:cBhvr>
                                        <p:cTn id="12" dur="500"/>
                                        <p:tgtEl>
                                          <p:spTgt spid="27648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76484">
                                            <p:txEl>
                                              <p:pRg st="2" end="2"/>
                                            </p:txEl>
                                          </p:spTgt>
                                        </p:tgtEl>
                                        <p:attrNameLst>
                                          <p:attrName>style.visibility</p:attrName>
                                        </p:attrNameLst>
                                      </p:cBhvr>
                                      <p:to>
                                        <p:strVal val="visible"/>
                                      </p:to>
                                    </p:set>
                                    <p:animEffect transition="in" filter="blinds(horizontal)">
                                      <p:cBhvr>
                                        <p:cTn id="17" dur="500"/>
                                        <p:tgtEl>
                                          <p:spTgt spid="276484">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276484">
                                            <p:txEl>
                                              <p:pRg st="3" end="3"/>
                                            </p:txEl>
                                          </p:spTgt>
                                        </p:tgtEl>
                                        <p:attrNameLst>
                                          <p:attrName>style.visibility</p:attrName>
                                        </p:attrNameLst>
                                      </p:cBhvr>
                                      <p:to>
                                        <p:strVal val="visible"/>
                                      </p:to>
                                    </p:set>
                                    <p:animEffect transition="in" filter="blinds(horizontal)">
                                      <p:cBhvr>
                                        <p:cTn id="22" dur="500"/>
                                        <p:tgtEl>
                                          <p:spTgt spid="276484">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276484">
                                            <p:txEl>
                                              <p:pRg st="4" end="4"/>
                                            </p:txEl>
                                          </p:spTgt>
                                        </p:tgtEl>
                                        <p:attrNameLst>
                                          <p:attrName>style.visibility</p:attrName>
                                        </p:attrNameLst>
                                      </p:cBhvr>
                                      <p:to>
                                        <p:strVal val="visible"/>
                                      </p:to>
                                    </p:set>
                                    <p:animEffect transition="in" filter="blinds(horizontal)">
                                      <p:cBhvr>
                                        <p:cTn id="27" dur="500"/>
                                        <p:tgtEl>
                                          <p:spTgt spid="276484">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276484">
                                            <p:txEl>
                                              <p:pRg st="5" end="5"/>
                                            </p:txEl>
                                          </p:spTgt>
                                        </p:tgtEl>
                                        <p:attrNameLst>
                                          <p:attrName>style.visibility</p:attrName>
                                        </p:attrNameLst>
                                      </p:cBhvr>
                                      <p:to>
                                        <p:strVal val="visible"/>
                                      </p:to>
                                    </p:set>
                                    <p:animEffect transition="in" filter="blinds(horizontal)">
                                      <p:cBhvr>
                                        <p:cTn id="32" dur="500"/>
                                        <p:tgtEl>
                                          <p:spTgt spid="27648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a:extLst>
              <a:ext uri="{FF2B5EF4-FFF2-40B4-BE49-F238E27FC236}">
                <a16:creationId xmlns:a16="http://schemas.microsoft.com/office/drawing/2014/main" id="{664199ED-722B-49EB-8CDD-3E2FE734D9AC}"/>
              </a:ext>
            </a:extLst>
          </p:cNvPr>
          <p:cNvSpPr>
            <a:spLocks noChangeArrowheads="1"/>
          </p:cNvSpPr>
          <p:nvPr/>
        </p:nvSpPr>
        <p:spPr bwMode="auto">
          <a:xfrm>
            <a:off x="1966913" y="1143000"/>
            <a:ext cx="9050338" cy="63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lnSpc>
                <a:spcPct val="80000"/>
              </a:lnSpc>
              <a:spcBef>
                <a:spcPct val="0"/>
              </a:spcBef>
              <a:spcAft>
                <a:spcPct val="0"/>
              </a:spcAft>
              <a:buClrTx/>
              <a:buSzTx/>
              <a:buNone/>
            </a:pPr>
            <a:r>
              <a:rPr lang="it-IT" altLang="de-DE" sz="3600" b="1">
                <a:solidFill>
                  <a:srgbClr val="0000FF"/>
                </a:solidFill>
                <a:latin typeface="Tahoma" panose="020B0604030504040204" pitchFamily="34" charset="0"/>
              </a:rPr>
              <a:t>Wertung</a:t>
            </a:r>
          </a:p>
        </p:txBody>
      </p:sp>
      <p:sp>
        <p:nvSpPr>
          <p:cNvPr id="93187" name="Rectangle 3">
            <a:extLst>
              <a:ext uri="{FF2B5EF4-FFF2-40B4-BE49-F238E27FC236}">
                <a16:creationId xmlns:a16="http://schemas.microsoft.com/office/drawing/2014/main" id="{130CF933-CDFD-405F-BEA5-E70DF90A0D2A}"/>
              </a:ext>
            </a:extLst>
          </p:cNvPr>
          <p:cNvSpPr>
            <a:spLocks noChangeArrowheads="1"/>
          </p:cNvSpPr>
          <p:nvPr/>
        </p:nvSpPr>
        <p:spPr bwMode="auto">
          <a:xfrm>
            <a:off x="2205038" y="1698626"/>
            <a:ext cx="8655050" cy="50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spcBef>
                <a:spcPct val="0"/>
              </a:spcBef>
              <a:spcAft>
                <a:spcPct val="0"/>
              </a:spcAft>
              <a:buClr>
                <a:srgbClr val="000000"/>
              </a:buClr>
              <a:buNone/>
            </a:pPr>
            <a:r>
              <a:rPr lang="it-IT" altLang="de-DE" sz="3200" b="1">
                <a:solidFill>
                  <a:srgbClr val="000000"/>
                </a:solidFill>
              </a:rPr>
              <a:t>Fehler auf der Hindernisbahn (3/4)</a:t>
            </a:r>
          </a:p>
        </p:txBody>
      </p:sp>
      <p:sp>
        <p:nvSpPr>
          <p:cNvPr id="278532" name="Text Box 4">
            <a:extLst>
              <a:ext uri="{FF2B5EF4-FFF2-40B4-BE49-F238E27FC236}">
                <a16:creationId xmlns:a16="http://schemas.microsoft.com/office/drawing/2014/main" id="{7E4B50A2-3EE7-4735-BA7A-BB43A322CACC}"/>
              </a:ext>
            </a:extLst>
          </p:cNvPr>
          <p:cNvSpPr txBox="1">
            <a:spLocks noChangeArrowheads="1"/>
          </p:cNvSpPr>
          <p:nvPr/>
        </p:nvSpPr>
        <p:spPr bwMode="auto">
          <a:xfrm>
            <a:off x="2424114" y="2349501"/>
            <a:ext cx="8016875" cy="370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fontAlgn="base">
              <a:spcBef>
                <a:spcPct val="50000"/>
              </a:spcBef>
              <a:spcAft>
                <a:spcPct val="0"/>
              </a:spcAft>
              <a:buClr>
                <a:srgbClr val="000000"/>
              </a:buClr>
              <a:buBlip>
                <a:blip r:embed="rId3"/>
              </a:buBlip>
            </a:pPr>
            <a:r>
              <a:rPr lang="de-DE" altLang="de-DE">
                <a:solidFill>
                  <a:srgbClr val="000000"/>
                </a:solidFill>
              </a:rPr>
              <a:t>Falsch am Gerätegestell abgelegtes Gerät        </a:t>
            </a:r>
            <a:br>
              <a:rPr lang="de-DE" altLang="de-DE">
                <a:solidFill>
                  <a:srgbClr val="000000"/>
                </a:solidFill>
              </a:rPr>
            </a:br>
            <a:r>
              <a:rPr lang="de-DE" altLang="de-DE">
                <a:solidFill>
                  <a:srgbClr val="000000"/>
                </a:solidFill>
              </a:rPr>
              <a:t>(10 Fehlerpunkte):</a:t>
            </a:r>
          </a:p>
          <a:p>
            <a:pPr fontAlgn="base">
              <a:spcBef>
                <a:spcPct val="50000"/>
              </a:spcBef>
              <a:spcAft>
                <a:spcPct val="0"/>
              </a:spcAft>
              <a:buClr>
                <a:srgbClr val="000000"/>
              </a:buClr>
              <a:buNone/>
            </a:pPr>
            <a:r>
              <a:rPr lang="de-DE" altLang="de-DE">
                <a:solidFill>
                  <a:srgbClr val="000000"/>
                </a:solidFill>
              </a:rPr>
              <a:t>	</a:t>
            </a:r>
            <a:r>
              <a:rPr lang="de-DE" altLang="de-DE" sz="1600">
                <a:solidFill>
                  <a:srgbClr val="000000"/>
                </a:solidFill>
              </a:rPr>
              <a:t>Wird bewertet, wenn ein Bewerber ein Gerät ablegt, welches nicht der gezeigten Abbildung entspricht.</a:t>
            </a:r>
          </a:p>
          <a:p>
            <a:pPr fontAlgn="base">
              <a:spcBef>
                <a:spcPct val="50000"/>
              </a:spcBef>
              <a:spcAft>
                <a:spcPct val="0"/>
              </a:spcAft>
              <a:buClr>
                <a:srgbClr val="000000"/>
              </a:buClr>
              <a:buBlip>
                <a:blip r:embed="rId3"/>
              </a:buBlip>
            </a:pPr>
            <a:r>
              <a:rPr lang="de-DE" altLang="de-DE">
                <a:solidFill>
                  <a:srgbClr val="000000"/>
                </a:solidFill>
              </a:rPr>
              <a:t>Falsch angefertigter Knoten (10 Fehlerpunkte):</a:t>
            </a:r>
          </a:p>
          <a:p>
            <a:pPr fontAlgn="base">
              <a:spcBef>
                <a:spcPct val="50000"/>
              </a:spcBef>
              <a:spcAft>
                <a:spcPct val="0"/>
              </a:spcAft>
              <a:buClr>
                <a:srgbClr val="000000"/>
              </a:buClr>
              <a:buNone/>
            </a:pPr>
            <a:r>
              <a:rPr lang="de-DE" altLang="de-DE">
                <a:solidFill>
                  <a:srgbClr val="000000"/>
                </a:solidFill>
              </a:rPr>
              <a:t>	</a:t>
            </a:r>
            <a:r>
              <a:rPr lang="de-DE" altLang="de-DE" sz="1600">
                <a:solidFill>
                  <a:srgbClr val="000000"/>
                </a:solidFill>
              </a:rPr>
              <a:t>Wird bewertet, wenn die angefertigten Knoten nicht der Abbildung entsprechend erkennbar sind bzw. unwirksam angelegt wurden.</a:t>
            </a:r>
          </a:p>
          <a:p>
            <a:pPr fontAlgn="base">
              <a:spcBef>
                <a:spcPct val="50000"/>
              </a:spcBef>
              <a:spcAft>
                <a:spcPct val="0"/>
              </a:spcAft>
              <a:buClr>
                <a:srgbClr val="000000"/>
              </a:buClr>
              <a:buBlip>
                <a:blip r:embed="rId3"/>
              </a:buBlip>
            </a:pPr>
            <a:r>
              <a:rPr lang="de-DE" altLang="de-DE">
                <a:solidFill>
                  <a:srgbClr val="000000"/>
                </a:solidFill>
              </a:rPr>
              <a:t>Sprechen während der Arbeit (10 Fehlerpunkte):</a:t>
            </a:r>
          </a:p>
          <a:p>
            <a:pPr fontAlgn="base">
              <a:spcBef>
                <a:spcPct val="50000"/>
              </a:spcBef>
              <a:spcAft>
                <a:spcPct val="0"/>
              </a:spcAft>
              <a:buClr>
                <a:srgbClr val="000000"/>
              </a:buClr>
              <a:buNone/>
            </a:pPr>
            <a:r>
              <a:rPr lang="de-DE" altLang="de-DE">
                <a:solidFill>
                  <a:srgbClr val="000000"/>
                </a:solidFill>
              </a:rPr>
              <a:t>	</a:t>
            </a:r>
            <a:r>
              <a:rPr lang="de-DE" altLang="de-DE" sz="1600">
                <a:solidFill>
                  <a:srgbClr val="000000"/>
                </a:solidFill>
              </a:rPr>
              <a:t>Wird bewertet wenn an verschiedenen Stellen oder von verschiedenen Bewerbern gesprochen wird. Jeder Bewerter verzeichnet für sich die eingetretenen Fälle. Der HB trägt im Wertungsblatt die verschiedenen vorliegenden Fälle ein.</a:t>
            </a:r>
          </a:p>
        </p:txBody>
      </p:sp>
      <p:sp>
        <p:nvSpPr>
          <p:cNvPr id="93189" name="AutoShape 5">
            <a:hlinkClick r:id="" action="ppaction://hlinkshowjump?jump=previousslide" highlightClick="1"/>
            <a:extLst>
              <a:ext uri="{FF2B5EF4-FFF2-40B4-BE49-F238E27FC236}">
                <a16:creationId xmlns:a16="http://schemas.microsoft.com/office/drawing/2014/main" id="{878BF878-11E9-4A46-99CB-CB0BE1C11679}"/>
              </a:ext>
            </a:extLst>
          </p:cNvPr>
          <p:cNvSpPr>
            <a:spLocks noChangeArrowheads="1"/>
          </p:cNvSpPr>
          <p:nvPr/>
        </p:nvSpPr>
        <p:spPr bwMode="auto">
          <a:xfrm>
            <a:off x="1412877" y="5519738"/>
            <a:ext cx="300037" cy="354012"/>
          </a:xfrm>
          <a:prstGeom prst="actionButtonBackPrevious">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fontAlgn="base">
              <a:spcAft>
                <a:spcPct val="0"/>
              </a:spcAft>
              <a:buClr>
                <a:srgbClr val="000000"/>
              </a:buClr>
            </a:pPr>
            <a:endParaRPr lang="de-AT" altLang="de-DE">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78532">
                                            <p:txEl>
                                              <p:pRg st="0" end="0"/>
                                            </p:txEl>
                                          </p:spTgt>
                                        </p:tgtEl>
                                        <p:attrNameLst>
                                          <p:attrName>style.visibility</p:attrName>
                                        </p:attrNameLst>
                                      </p:cBhvr>
                                      <p:to>
                                        <p:strVal val="visible"/>
                                      </p:to>
                                    </p:set>
                                    <p:animEffect transition="in" filter="blinds(horizontal)">
                                      <p:cBhvr>
                                        <p:cTn id="7" dur="500"/>
                                        <p:tgtEl>
                                          <p:spTgt spid="27853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78532">
                                            <p:txEl>
                                              <p:pRg st="1" end="1"/>
                                            </p:txEl>
                                          </p:spTgt>
                                        </p:tgtEl>
                                        <p:attrNameLst>
                                          <p:attrName>style.visibility</p:attrName>
                                        </p:attrNameLst>
                                      </p:cBhvr>
                                      <p:to>
                                        <p:strVal val="visible"/>
                                      </p:to>
                                    </p:set>
                                    <p:animEffect transition="in" filter="blinds(horizontal)">
                                      <p:cBhvr>
                                        <p:cTn id="12" dur="500"/>
                                        <p:tgtEl>
                                          <p:spTgt spid="27853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78532">
                                            <p:txEl>
                                              <p:pRg st="2" end="2"/>
                                            </p:txEl>
                                          </p:spTgt>
                                        </p:tgtEl>
                                        <p:attrNameLst>
                                          <p:attrName>style.visibility</p:attrName>
                                        </p:attrNameLst>
                                      </p:cBhvr>
                                      <p:to>
                                        <p:strVal val="visible"/>
                                      </p:to>
                                    </p:set>
                                    <p:animEffect transition="in" filter="blinds(horizontal)">
                                      <p:cBhvr>
                                        <p:cTn id="17" dur="500"/>
                                        <p:tgtEl>
                                          <p:spTgt spid="27853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278532">
                                            <p:txEl>
                                              <p:pRg st="3" end="3"/>
                                            </p:txEl>
                                          </p:spTgt>
                                        </p:tgtEl>
                                        <p:attrNameLst>
                                          <p:attrName>style.visibility</p:attrName>
                                        </p:attrNameLst>
                                      </p:cBhvr>
                                      <p:to>
                                        <p:strVal val="visible"/>
                                      </p:to>
                                    </p:set>
                                    <p:animEffect transition="in" filter="blinds(horizontal)">
                                      <p:cBhvr>
                                        <p:cTn id="22" dur="500"/>
                                        <p:tgtEl>
                                          <p:spTgt spid="278532">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278532">
                                            <p:txEl>
                                              <p:pRg st="4" end="4"/>
                                            </p:txEl>
                                          </p:spTgt>
                                        </p:tgtEl>
                                        <p:attrNameLst>
                                          <p:attrName>style.visibility</p:attrName>
                                        </p:attrNameLst>
                                      </p:cBhvr>
                                      <p:to>
                                        <p:strVal val="visible"/>
                                      </p:to>
                                    </p:set>
                                    <p:animEffect transition="in" filter="blinds(horizontal)">
                                      <p:cBhvr>
                                        <p:cTn id="27" dur="500"/>
                                        <p:tgtEl>
                                          <p:spTgt spid="278532">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278532">
                                            <p:txEl>
                                              <p:pRg st="5" end="5"/>
                                            </p:txEl>
                                          </p:spTgt>
                                        </p:tgtEl>
                                        <p:attrNameLst>
                                          <p:attrName>style.visibility</p:attrName>
                                        </p:attrNameLst>
                                      </p:cBhvr>
                                      <p:to>
                                        <p:strVal val="visible"/>
                                      </p:to>
                                    </p:set>
                                    <p:animEffect transition="in" filter="blinds(horizontal)">
                                      <p:cBhvr>
                                        <p:cTn id="32" dur="500"/>
                                        <p:tgtEl>
                                          <p:spTgt spid="27853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89E6363A-4B12-4A56-839B-FC3FA731E74D}"/>
              </a:ext>
            </a:extLst>
          </p:cNvPr>
          <p:cNvSpPr>
            <a:spLocks noChangeArrowheads="1"/>
          </p:cNvSpPr>
          <p:nvPr/>
        </p:nvSpPr>
        <p:spPr bwMode="auto">
          <a:xfrm>
            <a:off x="1966913" y="1143000"/>
            <a:ext cx="9050338" cy="63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lnSpc>
                <a:spcPct val="80000"/>
              </a:lnSpc>
              <a:spcBef>
                <a:spcPct val="0"/>
              </a:spcBef>
              <a:spcAft>
                <a:spcPct val="0"/>
              </a:spcAft>
              <a:buClrTx/>
              <a:buSzTx/>
              <a:buNone/>
            </a:pPr>
            <a:r>
              <a:rPr lang="it-IT" altLang="de-DE" sz="3600" b="1">
                <a:solidFill>
                  <a:srgbClr val="0000FF"/>
                </a:solidFill>
                <a:latin typeface="Tahoma" panose="020B0604030504040204" pitchFamily="34" charset="0"/>
              </a:rPr>
              <a:t>Wertung</a:t>
            </a:r>
          </a:p>
        </p:txBody>
      </p:sp>
      <p:sp>
        <p:nvSpPr>
          <p:cNvPr id="95235" name="Rectangle 3">
            <a:extLst>
              <a:ext uri="{FF2B5EF4-FFF2-40B4-BE49-F238E27FC236}">
                <a16:creationId xmlns:a16="http://schemas.microsoft.com/office/drawing/2014/main" id="{9478EA63-4DC1-4DF2-87CC-5FE5B105E43A}"/>
              </a:ext>
            </a:extLst>
          </p:cNvPr>
          <p:cNvSpPr>
            <a:spLocks noChangeArrowheads="1"/>
          </p:cNvSpPr>
          <p:nvPr/>
        </p:nvSpPr>
        <p:spPr bwMode="auto">
          <a:xfrm>
            <a:off x="2205038" y="1698626"/>
            <a:ext cx="8655050" cy="50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spcBef>
                <a:spcPct val="0"/>
              </a:spcBef>
              <a:spcAft>
                <a:spcPct val="0"/>
              </a:spcAft>
              <a:buClr>
                <a:srgbClr val="000000"/>
              </a:buClr>
              <a:buNone/>
            </a:pPr>
            <a:r>
              <a:rPr lang="it-IT" altLang="de-DE" sz="3200" b="1">
                <a:solidFill>
                  <a:srgbClr val="000000"/>
                </a:solidFill>
              </a:rPr>
              <a:t>Fehler auf der Hindernisbahn (4/4)</a:t>
            </a:r>
          </a:p>
        </p:txBody>
      </p:sp>
      <p:sp>
        <p:nvSpPr>
          <p:cNvPr id="280580" name="Text Box 4">
            <a:extLst>
              <a:ext uri="{FF2B5EF4-FFF2-40B4-BE49-F238E27FC236}">
                <a16:creationId xmlns:a16="http://schemas.microsoft.com/office/drawing/2014/main" id="{E18F1D26-7DF9-4B0D-A9B4-963763D65100}"/>
              </a:ext>
            </a:extLst>
          </p:cNvPr>
          <p:cNvSpPr txBox="1">
            <a:spLocks noChangeArrowheads="1"/>
          </p:cNvSpPr>
          <p:nvPr/>
        </p:nvSpPr>
        <p:spPr bwMode="auto">
          <a:xfrm>
            <a:off x="2524127" y="2276476"/>
            <a:ext cx="8016875" cy="4367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fontAlgn="base">
              <a:spcBef>
                <a:spcPct val="50000"/>
              </a:spcBef>
              <a:spcAft>
                <a:spcPct val="0"/>
              </a:spcAft>
              <a:buClr>
                <a:srgbClr val="000000"/>
              </a:buClr>
              <a:buBlip>
                <a:blip r:embed="rId3"/>
              </a:buBlip>
            </a:pPr>
            <a:r>
              <a:rPr lang="de-DE" altLang="de-DE">
                <a:solidFill>
                  <a:srgbClr val="000000"/>
                </a:solidFill>
              </a:rPr>
              <a:t>Falsches Arbeiten (10 Fehlerpunkte):</a:t>
            </a:r>
          </a:p>
          <a:p>
            <a:pPr fontAlgn="base">
              <a:spcBef>
                <a:spcPct val="50000"/>
              </a:spcBef>
              <a:spcAft>
                <a:spcPct val="0"/>
              </a:spcAft>
              <a:buClr>
                <a:srgbClr val="000000"/>
              </a:buClr>
              <a:buNone/>
            </a:pPr>
            <a:r>
              <a:rPr lang="de-DE" altLang="de-DE">
                <a:solidFill>
                  <a:srgbClr val="000000"/>
                </a:solidFill>
              </a:rPr>
              <a:t>	</a:t>
            </a:r>
            <a:r>
              <a:rPr lang="de-DE" altLang="de-DE" sz="1600">
                <a:solidFill>
                  <a:srgbClr val="000000"/>
                </a:solidFill>
              </a:rPr>
              <a:t>Wird bewertet, wenn Tätigkeiten von den Bewerbern nicht so ausgeführt werden, wie es in diesen Bestimmungen beschrieben ist. Ausgenommen davon sind Fehler, welche einer anderen Bewertung unterliegen.</a:t>
            </a:r>
          </a:p>
          <a:p>
            <a:pPr fontAlgn="base">
              <a:spcBef>
                <a:spcPct val="50000"/>
              </a:spcBef>
              <a:spcAft>
                <a:spcPct val="0"/>
              </a:spcAft>
              <a:buClr>
                <a:srgbClr val="000000"/>
              </a:buClr>
              <a:buNone/>
            </a:pPr>
            <a:r>
              <a:rPr lang="de-DE" altLang="de-DE" sz="1600">
                <a:solidFill>
                  <a:srgbClr val="000000"/>
                </a:solidFill>
              </a:rPr>
              <a:t>	Wenn Fehler durch Bewerber, die für die betreffende Tätigkeit nicht vorgesehen sind,  behoben werden.</a:t>
            </a:r>
          </a:p>
          <a:p>
            <a:pPr fontAlgn="base">
              <a:spcBef>
                <a:spcPct val="50000"/>
              </a:spcBef>
              <a:spcAft>
                <a:spcPct val="0"/>
              </a:spcAft>
              <a:buClr>
                <a:srgbClr val="000000"/>
              </a:buClr>
              <a:buNone/>
            </a:pPr>
            <a:r>
              <a:rPr lang="de-DE" altLang="de-DE" sz="1600">
                <a:solidFill>
                  <a:srgbClr val="000000"/>
                </a:solidFill>
              </a:rPr>
              <a:t>	Wird aber ein offenes Kupplungspaar durch nicht für diese Tätigkeit bestimmte Bewerber gekuppelt, bleibt der Fehler „Offenes Kupplungspaar“.</a:t>
            </a:r>
          </a:p>
          <a:p>
            <a:pPr fontAlgn="base">
              <a:spcBef>
                <a:spcPct val="50000"/>
              </a:spcBef>
              <a:spcAft>
                <a:spcPct val="0"/>
              </a:spcAft>
              <a:buClr>
                <a:srgbClr val="000000"/>
              </a:buClr>
              <a:buNone/>
            </a:pPr>
            <a:r>
              <a:rPr lang="de-DE" altLang="de-DE" sz="1600">
                <a:solidFill>
                  <a:srgbClr val="000000"/>
                </a:solidFill>
              </a:rPr>
              <a:t>	Verlässt eine Bewerber mit beiden Füssen die Bewerbsbahn.</a:t>
            </a:r>
          </a:p>
          <a:p>
            <a:pPr fontAlgn="base">
              <a:spcBef>
                <a:spcPct val="50000"/>
              </a:spcBef>
              <a:spcAft>
                <a:spcPct val="0"/>
              </a:spcAft>
              <a:buClr>
                <a:srgbClr val="000000"/>
              </a:buClr>
              <a:buNone/>
            </a:pPr>
            <a:r>
              <a:rPr lang="de-DE" altLang="de-DE" sz="1600">
                <a:solidFill>
                  <a:srgbClr val="000000"/>
                </a:solidFill>
              </a:rPr>
              <a:t>	Vorzeitiges oder zu spätes Handzeichen des Gruppenkommandanten oder vorzeitiges auslösen der Zeitnehmung (bei elektronischer Zeitnehmung) am Ende der Feuerwehrhindernisübung wird als Falsches Arbeiten bewertet.</a:t>
            </a:r>
          </a:p>
          <a:p>
            <a:pPr fontAlgn="base">
              <a:spcBef>
                <a:spcPct val="50000"/>
              </a:spcBef>
              <a:spcAft>
                <a:spcPct val="0"/>
              </a:spcAft>
              <a:buClr>
                <a:srgbClr val="000000"/>
              </a:buClr>
              <a:buNone/>
            </a:pPr>
            <a:r>
              <a:rPr lang="de-DE" altLang="de-DE" sz="1600">
                <a:solidFill>
                  <a:srgbClr val="000000"/>
                </a:solidFill>
              </a:rPr>
              <a:t>	Nach der Zeitstoppung (bei elektronischer Zeitnehmung) darf keine Tätigkeit eines Bewerbers mehr ausgeübt werden. Wird eine Tätigkeit durch einen Bewerber ausgeübt erhält dieser Bewerber den Fehler „Falsches Arbeiten“.</a:t>
            </a:r>
            <a:br>
              <a:rPr lang="de-DE" altLang="de-DE" sz="1600">
                <a:solidFill>
                  <a:srgbClr val="000000"/>
                </a:solidFill>
              </a:rPr>
            </a:br>
            <a:endParaRPr lang="de-DE" altLang="de-DE">
              <a:solidFill>
                <a:srgbClr val="000000"/>
              </a:solidFill>
            </a:endParaRPr>
          </a:p>
        </p:txBody>
      </p:sp>
      <p:sp>
        <p:nvSpPr>
          <p:cNvPr id="95237" name="AutoShape 5">
            <a:hlinkClick r:id="" action="ppaction://hlinkshowjump?jump=previousslide" highlightClick="1"/>
            <a:extLst>
              <a:ext uri="{FF2B5EF4-FFF2-40B4-BE49-F238E27FC236}">
                <a16:creationId xmlns:a16="http://schemas.microsoft.com/office/drawing/2014/main" id="{80FC0535-DDEF-494D-8012-E6E56F9C732B}"/>
              </a:ext>
            </a:extLst>
          </p:cNvPr>
          <p:cNvSpPr>
            <a:spLocks noChangeArrowheads="1"/>
          </p:cNvSpPr>
          <p:nvPr/>
        </p:nvSpPr>
        <p:spPr bwMode="auto">
          <a:xfrm>
            <a:off x="1412877" y="5519738"/>
            <a:ext cx="300037" cy="354012"/>
          </a:xfrm>
          <a:prstGeom prst="actionButtonBackPrevious">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fontAlgn="base">
              <a:spcAft>
                <a:spcPct val="0"/>
              </a:spcAft>
              <a:buClr>
                <a:srgbClr val="000000"/>
              </a:buClr>
            </a:pPr>
            <a:endParaRPr lang="de-AT" altLang="de-DE">
              <a:solidFill>
                <a:srgbClr val="000000"/>
              </a:solidFill>
            </a:endParaRPr>
          </a:p>
        </p:txBody>
      </p:sp>
      <p:sp>
        <p:nvSpPr>
          <p:cNvPr id="95238" name="AutoShape 6">
            <a:hlinkClick r:id="" action="ppaction://noaction" highlightClick="1"/>
            <a:extLst>
              <a:ext uri="{FF2B5EF4-FFF2-40B4-BE49-F238E27FC236}">
                <a16:creationId xmlns:a16="http://schemas.microsoft.com/office/drawing/2014/main" id="{90A99EA1-0871-42A1-B448-4D60895C9AA0}"/>
              </a:ext>
            </a:extLst>
          </p:cNvPr>
          <p:cNvSpPr>
            <a:spLocks noChangeArrowheads="1"/>
          </p:cNvSpPr>
          <p:nvPr/>
        </p:nvSpPr>
        <p:spPr bwMode="auto">
          <a:xfrm>
            <a:off x="1412877" y="4945064"/>
            <a:ext cx="300037" cy="352425"/>
          </a:xfrm>
          <a:prstGeom prst="actionButtonBeginning">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fontAlgn="base">
              <a:spcAft>
                <a:spcPct val="0"/>
              </a:spcAft>
              <a:buClr>
                <a:srgbClr val="000000"/>
              </a:buClr>
            </a:pPr>
            <a:endParaRPr lang="de-AT" altLang="de-DE">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80580">
                                            <p:txEl>
                                              <p:pRg st="0" end="0"/>
                                            </p:txEl>
                                          </p:spTgt>
                                        </p:tgtEl>
                                        <p:attrNameLst>
                                          <p:attrName>style.visibility</p:attrName>
                                        </p:attrNameLst>
                                      </p:cBhvr>
                                      <p:to>
                                        <p:strVal val="visible"/>
                                      </p:to>
                                    </p:set>
                                    <p:animEffect transition="in" filter="blinds(horizontal)">
                                      <p:cBhvr>
                                        <p:cTn id="7" dur="500"/>
                                        <p:tgtEl>
                                          <p:spTgt spid="28058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80580">
                                            <p:txEl>
                                              <p:pRg st="1" end="1"/>
                                            </p:txEl>
                                          </p:spTgt>
                                        </p:tgtEl>
                                        <p:attrNameLst>
                                          <p:attrName>style.visibility</p:attrName>
                                        </p:attrNameLst>
                                      </p:cBhvr>
                                      <p:to>
                                        <p:strVal val="visible"/>
                                      </p:to>
                                    </p:set>
                                    <p:animEffect transition="in" filter="blinds(horizontal)">
                                      <p:cBhvr>
                                        <p:cTn id="12" dur="500"/>
                                        <p:tgtEl>
                                          <p:spTgt spid="28058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280580">
                                            <p:txEl>
                                              <p:pRg st="2" end="2"/>
                                            </p:txEl>
                                          </p:spTgt>
                                        </p:tgtEl>
                                        <p:attrNameLst>
                                          <p:attrName>style.visibility</p:attrName>
                                        </p:attrNameLst>
                                      </p:cBhvr>
                                      <p:to>
                                        <p:strVal val="visible"/>
                                      </p:to>
                                    </p:set>
                                    <p:animEffect transition="in" filter="blinds(horizontal)">
                                      <p:cBhvr>
                                        <p:cTn id="17" dur="500"/>
                                        <p:tgtEl>
                                          <p:spTgt spid="28058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280580">
                                            <p:txEl>
                                              <p:pRg st="3" end="3"/>
                                            </p:txEl>
                                          </p:spTgt>
                                        </p:tgtEl>
                                        <p:attrNameLst>
                                          <p:attrName>style.visibility</p:attrName>
                                        </p:attrNameLst>
                                      </p:cBhvr>
                                      <p:to>
                                        <p:strVal val="visible"/>
                                      </p:to>
                                    </p:set>
                                    <p:animEffect transition="in" filter="blinds(horizontal)">
                                      <p:cBhvr>
                                        <p:cTn id="22" dur="500"/>
                                        <p:tgtEl>
                                          <p:spTgt spid="280580">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280580">
                                            <p:txEl>
                                              <p:pRg st="4" end="4"/>
                                            </p:txEl>
                                          </p:spTgt>
                                        </p:tgtEl>
                                        <p:attrNameLst>
                                          <p:attrName>style.visibility</p:attrName>
                                        </p:attrNameLst>
                                      </p:cBhvr>
                                      <p:to>
                                        <p:strVal val="visible"/>
                                      </p:to>
                                    </p:set>
                                    <p:animEffect transition="in" filter="blinds(horizontal)">
                                      <p:cBhvr>
                                        <p:cTn id="27" dur="500"/>
                                        <p:tgtEl>
                                          <p:spTgt spid="280580">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280580">
                                            <p:txEl>
                                              <p:pRg st="5" end="5"/>
                                            </p:txEl>
                                          </p:spTgt>
                                        </p:tgtEl>
                                        <p:attrNameLst>
                                          <p:attrName>style.visibility</p:attrName>
                                        </p:attrNameLst>
                                      </p:cBhvr>
                                      <p:to>
                                        <p:strVal val="visible"/>
                                      </p:to>
                                    </p:set>
                                    <p:animEffect transition="in" filter="blinds(horizontal)">
                                      <p:cBhvr>
                                        <p:cTn id="32" dur="500"/>
                                        <p:tgtEl>
                                          <p:spTgt spid="280580">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280580">
                                            <p:txEl>
                                              <p:pRg st="6" end="6"/>
                                            </p:txEl>
                                          </p:spTgt>
                                        </p:tgtEl>
                                        <p:attrNameLst>
                                          <p:attrName>style.visibility</p:attrName>
                                        </p:attrNameLst>
                                      </p:cBhvr>
                                      <p:to>
                                        <p:strVal val="visible"/>
                                      </p:to>
                                    </p:set>
                                    <p:animEffect transition="in" filter="blinds(horizontal)">
                                      <p:cBhvr>
                                        <p:cTn id="37" dur="500"/>
                                        <p:tgtEl>
                                          <p:spTgt spid="28058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ext Box 2">
            <a:extLst>
              <a:ext uri="{FF2B5EF4-FFF2-40B4-BE49-F238E27FC236}">
                <a16:creationId xmlns:a16="http://schemas.microsoft.com/office/drawing/2014/main" id="{5D320C75-B694-4DDE-A3C5-9927BB8CCAEB}"/>
              </a:ext>
            </a:extLst>
          </p:cNvPr>
          <p:cNvSpPr txBox="1">
            <a:spLocks noChangeArrowheads="1"/>
          </p:cNvSpPr>
          <p:nvPr/>
        </p:nvSpPr>
        <p:spPr bwMode="auto">
          <a:xfrm>
            <a:off x="2127252" y="1700213"/>
            <a:ext cx="8175625" cy="3471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1pPr>
            <a:lvl2pPr marL="742950" indent="-28575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2pPr>
            <a:lvl3pPr marL="11430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3pPr>
            <a:lvl4pPr marL="16002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4pPr>
            <a:lvl5pPr marL="2057400" indent="-228600">
              <a:lnSpc>
                <a:spcPct val="85000"/>
              </a:lnSpc>
              <a:spcBef>
                <a:spcPct val="30000"/>
              </a:spcBef>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lnSpc>
                <a:spcPct val="85000"/>
              </a:lnSpc>
              <a:spcBef>
                <a:spcPct val="30000"/>
              </a:spcBef>
              <a:spcAft>
                <a:spcPct val="0"/>
              </a:spcAft>
              <a:buClr>
                <a:schemeClr val="folHlink"/>
              </a:buClr>
              <a:buSzPct val="60000"/>
              <a:buFont typeface="Wingdings" panose="05000000000000000000" pitchFamily="2" charset="2"/>
              <a:buChar char="n"/>
              <a:defRPr sz="2000">
                <a:solidFill>
                  <a:schemeClr val="tx1"/>
                </a:solidFill>
                <a:latin typeface="Arial" panose="020B0604020202020204" pitchFamily="34" charset="0"/>
              </a:defRPr>
            </a:lvl9pPr>
          </a:lstStyle>
          <a:p>
            <a:pPr algn="ctr" fontAlgn="base">
              <a:spcBef>
                <a:spcPct val="50000"/>
              </a:spcBef>
              <a:spcAft>
                <a:spcPct val="0"/>
              </a:spcAft>
              <a:buClr>
                <a:srgbClr val="000000"/>
              </a:buClr>
              <a:buNone/>
            </a:pPr>
            <a:r>
              <a:rPr lang="de-DE" altLang="de-DE" sz="7200" b="1" u="sng">
                <a:solidFill>
                  <a:srgbClr val="FF3300"/>
                </a:solidFill>
              </a:rPr>
              <a:t>Wertung</a:t>
            </a:r>
          </a:p>
          <a:p>
            <a:pPr algn="ctr" fontAlgn="base">
              <a:spcBef>
                <a:spcPct val="50000"/>
              </a:spcBef>
              <a:spcAft>
                <a:spcPct val="0"/>
              </a:spcAft>
              <a:buClr>
                <a:srgbClr val="000000"/>
              </a:buClr>
              <a:buNone/>
            </a:pPr>
            <a:r>
              <a:rPr lang="de-DE" altLang="de-DE" sz="7200" b="1" u="sng">
                <a:solidFill>
                  <a:srgbClr val="FF3300"/>
                </a:solidFill>
              </a:rPr>
              <a:t>Soll-Zeiten beim Staffellauf</a:t>
            </a:r>
          </a:p>
        </p:txBody>
      </p:sp>
    </p:spTree>
  </p:cSld>
  <p:clrMapOvr>
    <a:masterClrMapping/>
  </p:clrMapOvr>
  <p:transition/>
</p:sld>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tandarddesign">
  <a:themeElements>
    <a:clrScheme name="">
      <a:dk1>
        <a:srgbClr val="000000"/>
      </a:dk1>
      <a:lt1>
        <a:srgbClr val="FFFFFF"/>
      </a:lt1>
      <a:dk2>
        <a:srgbClr val="000000"/>
      </a:dk2>
      <a:lt2>
        <a:srgbClr val="808080"/>
      </a:lt2>
      <a:accent1>
        <a:srgbClr val="000000"/>
      </a:accent1>
      <a:accent2>
        <a:srgbClr val="FFFFFF"/>
      </a:accent2>
      <a:accent3>
        <a:srgbClr val="FFFFFF"/>
      </a:accent3>
      <a:accent4>
        <a:srgbClr val="000000"/>
      </a:accent4>
      <a:accent5>
        <a:srgbClr val="AAAAAA"/>
      </a:accent5>
      <a:accent6>
        <a:srgbClr val="E7E7E7"/>
      </a:accent6>
      <a:hlink>
        <a:srgbClr val="000000"/>
      </a:hlink>
      <a:folHlink>
        <a:srgbClr val="0000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457200" marR="0" indent="-457200" algn="l" defTabSz="914400" rtl="0" eaLnBrk="1" fontAlgn="base" latinLnBrk="0" hangingPunct="1">
          <a:lnSpc>
            <a:spcPct val="85000"/>
          </a:lnSpc>
          <a:spcBef>
            <a:spcPct val="30000"/>
          </a:spcBef>
          <a:spcAft>
            <a:spcPct val="0"/>
          </a:spcAft>
          <a:buClr>
            <a:schemeClr val="folHlink"/>
          </a:buClr>
          <a:buSzPct val="60000"/>
          <a:buFont typeface="Wingdings" pitchFamily="2" charset="2"/>
          <a:buBlip>
            <a:blip xmlns:r="http://schemas.openxmlformats.org/officeDocument/2006/relationships" r:embed="rId1"/>
          </a:buBlip>
          <a:tabLst/>
          <a:defRPr kumimoji="0" lang="de-DE"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457200" marR="0" indent="-457200" algn="l" defTabSz="914400" rtl="0" eaLnBrk="1" fontAlgn="base" latinLnBrk="0" hangingPunct="1">
          <a:lnSpc>
            <a:spcPct val="85000"/>
          </a:lnSpc>
          <a:spcBef>
            <a:spcPct val="30000"/>
          </a:spcBef>
          <a:spcAft>
            <a:spcPct val="0"/>
          </a:spcAft>
          <a:buClr>
            <a:schemeClr val="folHlink"/>
          </a:buClr>
          <a:buSzPct val="60000"/>
          <a:buFont typeface="Wingdings" pitchFamily="2" charset="2"/>
          <a:buBlip>
            <a:blip xmlns:r="http://schemas.openxmlformats.org/officeDocument/2006/relationships" r:embed="rId1"/>
          </a:buBlip>
          <a:tabLst/>
          <a:defRPr kumimoji="0" lang="de-DE" sz="2000" b="0" i="0" u="none" strike="noStrike" cap="none" normalizeH="0" baseline="0" smtClean="0">
            <a:ln>
              <a:noFill/>
            </a:ln>
            <a:solidFill>
              <a:schemeClr val="tx1"/>
            </a:solidFill>
            <a:effectLst/>
            <a:latin typeface="Arial" charset="0"/>
          </a:defRPr>
        </a:defPPr>
      </a:lstStyle>
    </a:lnDef>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tandarddesign 13">
        <a:dk1>
          <a:srgbClr val="000000"/>
        </a:dk1>
        <a:lt1>
          <a:srgbClr val="FFFFFF"/>
        </a:lt1>
        <a:dk2>
          <a:srgbClr val="000000"/>
        </a:dk2>
        <a:lt2>
          <a:srgbClr val="808080"/>
        </a:lt2>
        <a:accent1>
          <a:srgbClr val="000000"/>
        </a:accent1>
        <a:accent2>
          <a:srgbClr val="333399"/>
        </a:accent2>
        <a:accent3>
          <a:srgbClr val="FFFFFF"/>
        </a:accent3>
        <a:accent4>
          <a:srgbClr val="000000"/>
        </a:accent4>
        <a:accent5>
          <a:srgbClr val="AAAAA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14">
        <a:dk1>
          <a:srgbClr val="000000"/>
        </a:dk1>
        <a:lt1>
          <a:srgbClr val="FFFFFF"/>
        </a:lt1>
        <a:dk2>
          <a:srgbClr val="000000"/>
        </a:dk2>
        <a:lt2>
          <a:srgbClr val="808080"/>
        </a:lt2>
        <a:accent1>
          <a:srgbClr val="000000"/>
        </a:accent1>
        <a:accent2>
          <a:srgbClr val="333399"/>
        </a:accent2>
        <a:accent3>
          <a:srgbClr val="FFFFFF"/>
        </a:accent3>
        <a:accent4>
          <a:srgbClr val="000000"/>
        </a:accent4>
        <a:accent5>
          <a:srgbClr val="AAAAAA"/>
        </a:accent5>
        <a:accent6>
          <a:srgbClr val="2D2D8A"/>
        </a:accent6>
        <a:hlink>
          <a:srgbClr val="000000"/>
        </a:hlink>
        <a:folHlink>
          <a:srgbClr val="99CC00"/>
        </a:folHlink>
      </a:clrScheme>
      <a:clrMap bg1="lt1" tx1="dk1" bg2="lt2" tx2="dk2" accent1="accent1" accent2="accent2" accent3="accent3" accent4="accent4" accent5="accent5" accent6="accent6" hlink="hlink" folHlink="folHlink"/>
    </a:extraClrScheme>
    <a:extraClrScheme>
      <a:clrScheme name="Standarddesign 15">
        <a:dk1>
          <a:srgbClr val="000000"/>
        </a:dk1>
        <a:lt1>
          <a:srgbClr val="FFFFFF"/>
        </a:lt1>
        <a:dk2>
          <a:srgbClr val="000000"/>
        </a:dk2>
        <a:lt2>
          <a:srgbClr val="808080"/>
        </a:lt2>
        <a:accent1>
          <a:srgbClr val="000000"/>
        </a:accent1>
        <a:accent2>
          <a:srgbClr val="FFFFFF"/>
        </a:accent2>
        <a:accent3>
          <a:srgbClr val="FFFFFF"/>
        </a:accent3>
        <a:accent4>
          <a:srgbClr val="000000"/>
        </a:accent4>
        <a:accent5>
          <a:srgbClr val="AAAAAA"/>
        </a:accent5>
        <a:accent6>
          <a:srgbClr val="E7E7E7"/>
        </a:accent6>
        <a:hlink>
          <a:srgbClr val="000000"/>
        </a:hlink>
        <a:folHlink>
          <a:srgbClr val="99CC00"/>
        </a:folHlink>
      </a:clrScheme>
      <a:clrMap bg1="lt1" tx1="dk1" bg2="lt2" tx2="dk2" accent1="accent1" accent2="accent2" accent3="accent3" accent4="accent4" accent5="accent5" accent6="accent6" hlink="hlink" folHlink="folHlink"/>
    </a:extraClrScheme>
    <a:extraClrScheme>
      <a:clrScheme name="Standarddesign 16">
        <a:dk1>
          <a:srgbClr val="000000"/>
        </a:dk1>
        <a:lt1>
          <a:srgbClr val="FFFFFF"/>
        </a:lt1>
        <a:dk2>
          <a:srgbClr val="000000"/>
        </a:dk2>
        <a:lt2>
          <a:srgbClr val="FFFFFF"/>
        </a:lt2>
        <a:accent1>
          <a:srgbClr val="000000"/>
        </a:accent1>
        <a:accent2>
          <a:srgbClr val="FFFFFF"/>
        </a:accent2>
        <a:accent3>
          <a:srgbClr val="FFFFFF"/>
        </a:accent3>
        <a:accent4>
          <a:srgbClr val="000000"/>
        </a:accent4>
        <a:accent5>
          <a:srgbClr val="AAAAAA"/>
        </a:accent5>
        <a:accent6>
          <a:srgbClr val="E7E7E7"/>
        </a:accent6>
        <a:hlink>
          <a:srgbClr val="000000"/>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434</Words>
  <Application>Microsoft Office PowerPoint</Application>
  <PresentationFormat>Laajakuva</PresentationFormat>
  <Paragraphs>168</Paragraphs>
  <Slides>24</Slides>
  <Notes>23</Notes>
  <HiddenSlides>0</HiddenSlides>
  <MMClips>0</MMClips>
  <ScaleCrop>false</ScaleCrop>
  <HeadingPairs>
    <vt:vector size="6" baseType="variant">
      <vt:variant>
        <vt:lpstr>Käytetyt fontit</vt:lpstr>
      </vt:variant>
      <vt:variant>
        <vt:i4>5</vt:i4>
      </vt:variant>
      <vt:variant>
        <vt:lpstr>Teema</vt:lpstr>
      </vt:variant>
      <vt:variant>
        <vt:i4>2</vt:i4>
      </vt:variant>
      <vt:variant>
        <vt:lpstr>Dian otsikot</vt:lpstr>
      </vt:variant>
      <vt:variant>
        <vt:i4>24</vt:i4>
      </vt:variant>
    </vt:vector>
  </HeadingPairs>
  <TitlesOfParts>
    <vt:vector size="31" baseType="lpstr">
      <vt:lpstr>Arial</vt:lpstr>
      <vt:lpstr>Calibri</vt:lpstr>
      <vt:lpstr>Calibri Light</vt:lpstr>
      <vt:lpstr>Tahoma</vt:lpstr>
      <vt:lpstr>Wingdings</vt:lpstr>
      <vt:lpstr>Office-teema</vt:lpstr>
      <vt:lpstr>Standarddesign</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lpstr>PowerPoint-esitys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Taina Hanhikoski</dc:creator>
  <cp:lastModifiedBy>Taina Hanhikoski</cp:lastModifiedBy>
  <cp:revision>1</cp:revision>
  <dcterms:created xsi:type="dcterms:W3CDTF">2019-02-20T14:09:58Z</dcterms:created>
  <dcterms:modified xsi:type="dcterms:W3CDTF">2019-02-20T14:10:11Z</dcterms:modified>
</cp:coreProperties>
</file>